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54" r:id="rId2"/>
    <p:sldId id="364" r:id="rId3"/>
    <p:sldId id="363" r:id="rId4"/>
    <p:sldId id="322" r:id="rId5"/>
    <p:sldId id="259" r:id="rId6"/>
    <p:sldId id="312" r:id="rId7"/>
    <p:sldId id="331" r:id="rId8"/>
    <p:sldId id="332" r:id="rId9"/>
    <p:sldId id="261" r:id="rId10"/>
    <p:sldId id="365" r:id="rId11"/>
    <p:sldId id="359" r:id="rId12"/>
    <p:sldId id="314" r:id="rId13"/>
    <p:sldId id="264" r:id="rId14"/>
    <p:sldId id="267" r:id="rId15"/>
    <p:sldId id="263" r:id="rId16"/>
    <p:sldId id="341" r:id="rId17"/>
    <p:sldId id="335" r:id="rId18"/>
    <p:sldId id="269" r:id="rId19"/>
    <p:sldId id="270" r:id="rId20"/>
    <p:sldId id="366" r:id="rId21"/>
    <p:sldId id="342" r:id="rId22"/>
    <p:sldId id="351" r:id="rId23"/>
    <p:sldId id="271" r:id="rId24"/>
    <p:sldId id="360" r:id="rId25"/>
    <p:sldId id="278" r:id="rId26"/>
    <p:sldId id="309" r:id="rId27"/>
    <p:sldId id="310" r:id="rId28"/>
    <p:sldId id="343" r:id="rId29"/>
    <p:sldId id="361" r:id="rId30"/>
    <p:sldId id="346" r:id="rId31"/>
    <p:sldId id="344" r:id="rId32"/>
    <p:sldId id="345" r:id="rId33"/>
    <p:sldId id="348" r:id="rId34"/>
    <p:sldId id="362" r:id="rId35"/>
    <p:sldId id="352" r:id="rId36"/>
    <p:sldId id="340" r:id="rId37"/>
    <p:sldId id="349" r:id="rId38"/>
    <p:sldId id="317" r:id="rId39"/>
    <p:sldId id="350"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5155" userDrawn="1">
          <p15:clr>
            <a:srgbClr val="A4A3A4"/>
          </p15:clr>
        </p15:guide>
        <p15:guide id="3" orient="horz" pos="2070">
          <p15:clr>
            <a:srgbClr val="A4A3A4"/>
          </p15:clr>
        </p15:guide>
        <p15:guide id="4" pos="2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F47"/>
    <a:srgbClr val="FFC000"/>
    <a:srgbClr val="B12725"/>
    <a:srgbClr val="05BAC8"/>
    <a:srgbClr val="21AB82"/>
    <a:srgbClr val="F14124"/>
    <a:srgbClr val="5DCEAF"/>
    <a:srgbClr val="1A92A2"/>
    <a:srgbClr val="F69230"/>
    <a:srgbClr val="5EC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7" autoAdjust="0"/>
    <p:restoredTop sz="99298" autoAdjust="0"/>
  </p:normalViewPr>
  <p:slideViewPr>
    <p:cSldViewPr snapToGrid="0">
      <p:cViewPr varScale="1">
        <p:scale>
          <a:sx n="116" d="100"/>
          <a:sy n="116" d="100"/>
        </p:scale>
        <p:origin x="168" y="132"/>
      </p:cViewPr>
      <p:guideLst>
        <p:guide orient="horz" pos="1049"/>
        <p:guide pos="5155"/>
        <p:guide orient="horz" pos="2070"/>
        <p:guide pos="209"/>
      </p:guideLst>
    </p:cSldViewPr>
  </p:slideViewPr>
  <p:notesTextViewPr>
    <p:cViewPr>
      <p:scale>
        <a:sx n="66" d="100"/>
        <a:sy n="66" d="100"/>
      </p:scale>
      <p:origin x="0" y="0"/>
    </p:cViewPr>
  </p:notesTextViewPr>
  <p:sorterViewPr>
    <p:cViewPr>
      <p:scale>
        <a:sx n="60" d="100"/>
        <a:sy n="60" d="100"/>
      </p:scale>
      <p:origin x="0" y="30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itchFamily="34" charset="-122"/>
              </a:defRPr>
            </a:lvl1pPr>
          </a:lstStyle>
          <a:p>
            <a:fld id="{D8D3007C-0BBF-4CAD-B02F-7664B804665F}" type="datetimeFigureOut">
              <a:rPr lang="zh-CN" altLang="en-US" smtClean="0"/>
              <a:pPr/>
              <a:t>2016/4/21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itchFamily="34" charset="-122"/>
              </a:defRPr>
            </a:lvl1pPr>
          </a:lstStyle>
          <a:p>
            <a:fld id="{8927DC7C-EA85-41EA-BE8E-3BC04B9579CE}" type="slidenum">
              <a:rPr lang="zh-CN" altLang="en-US" smtClean="0"/>
              <a:pPr/>
              <a:t>‹#›</a:t>
            </a:fld>
            <a:endParaRPr lang="zh-CN" altLang="en-US" dirty="0"/>
          </a:p>
        </p:txBody>
      </p:sp>
    </p:spTree>
    <p:extLst>
      <p:ext uri="{BB962C8B-B14F-4D97-AF65-F5344CB8AC3E}">
        <p14:creationId xmlns:p14="http://schemas.microsoft.com/office/powerpoint/2010/main" val="257309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a:t>
            </a:fld>
            <a:endParaRPr lang="zh-CN" altLang="en-US" dirty="0"/>
          </a:p>
        </p:txBody>
      </p:sp>
    </p:spTree>
    <p:extLst>
      <p:ext uri="{BB962C8B-B14F-4D97-AF65-F5344CB8AC3E}">
        <p14:creationId xmlns:p14="http://schemas.microsoft.com/office/powerpoint/2010/main" val="3061616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C8DB37-21FE-466F-861C-5865DBFB1088}" type="slidenum">
              <a:rPr lang="zh-CN" altLang="en-US" smtClean="0"/>
              <a:t>10</a:t>
            </a:fld>
            <a:endParaRPr lang="zh-CN" altLang="en-US" dirty="0"/>
          </a:p>
        </p:txBody>
      </p:sp>
    </p:spTree>
    <p:extLst>
      <p:ext uri="{BB962C8B-B14F-4D97-AF65-F5344CB8AC3E}">
        <p14:creationId xmlns:p14="http://schemas.microsoft.com/office/powerpoint/2010/main" val="3474053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11</a:t>
            </a:fld>
            <a:endParaRPr lang="zh-CN" altLang="en-US" dirty="0"/>
          </a:p>
        </p:txBody>
      </p:sp>
    </p:spTree>
    <p:extLst>
      <p:ext uri="{BB962C8B-B14F-4D97-AF65-F5344CB8AC3E}">
        <p14:creationId xmlns:p14="http://schemas.microsoft.com/office/powerpoint/2010/main" val="3346943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dirty="0"/>
          </a:p>
        </p:txBody>
      </p:sp>
    </p:spTree>
    <p:extLst>
      <p:ext uri="{BB962C8B-B14F-4D97-AF65-F5344CB8AC3E}">
        <p14:creationId xmlns:p14="http://schemas.microsoft.com/office/powerpoint/2010/main" val="145107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dirty="0"/>
          </a:p>
        </p:txBody>
      </p:sp>
    </p:spTree>
    <p:extLst>
      <p:ext uri="{BB962C8B-B14F-4D97-AF65-F5344CB8AC3E}">
        <p14:creationId xmlns:p14="http://schemas.microsoft.com/office/powerpoint/2010/main" val="2727809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dirty="0"/>
          </a:p>
        </p:txBody>
      </p:sp>
    </p:spTree>
    <p:extLst>
      <p:ext uri="{BB962C8B-B14F-4D97-AF65-F5344CB8AC3E}">
        <p14:creationId xmlns:p14="http://schemas.microsoft.com/office/powerpoint/2010/main" val="2373437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dirty="0"/>
          </a:p>
        </p:txBody>
      </p:sp>
    </p:spTree>
    <p:extLst>
      <p:ext uri="{BB962C8B-B14F-4D97-AF65-F5344CB8AC3E}">
        <p14:creationId xmlns:p14="http://schemas.microsoft.com/office/powerpoint/2010/main" val="350444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16</a:t>
            </a:fld>
            <a:endParaRPr lang="zh-CN" altLang="en-US" dirty="0"/>
          </a:p>
        </p:txBody>
      </p:sp>
    </p:spTree>
    <p:extLst>
      <p:ext uri="{BB962C8B-B14F-4D97-AF65-F5344CB8AC3E}">
        <p14:creationId xmlns:p14="http://schemas.microsoft.com/office/powerpoint/2010/main" val="1500650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17</a:t>
            </a:fld>
            <a:endParaRPr lang="zh-CN" altLang="en-US" dirty="0"/>
          </a:p>
        </p:txBody>
      </p:sp>
    </p:spTree>
    <p:extLst>
      <p:ext uri="{BB962C8B-B14F-4D97-AF65-F5344CB8AC3E}">
        <p14:creationId xmlns:p14="http://schemas.microsoft.com/office/powerpoint/2010/main" val="1317953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dirty="0"/>
          </a:p>
        </p:txBody>
      </p:sp>
    </p:spTree>
    <p:extLst>
      <p:ext uri="{BB962C8B-B14F-4D97-AF65-F5344CB8AC3E}">
        <p14:creationId xmlns:p14="http://schemas.microsoft.com/office/powerpoint/2010/main" val="2595345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dirty="0"/>
          </a:p>
        </p:txBody>
      </p:sp>
    </p:spTree>
    <p:extLst>
      <p:ext uri="{BB962C8B-B14F-4D97-AF65-F5344CB8AC3E}">
        <p14:creationId xmlns:p14="http://schemas.microsoft.com/office/powerpoint/2010/main" val="192733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dirty="0"/>
          </a:p>
        </p:txBody>
      </p:sp>
    </p:spTree>
    <p:extLst>
      <p:ext uri="{BB962C8B-B14F-4D97-AF65-F5344CB8AC3E}">
        <p14:creationId xmlns:p14="http://schemas.microsoft.com/office/powerpoint/2010/main" val="924798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dirty="0"/>
          </a:p>
        </p:txBody>
      </p:sp>
    </p:spTree>
    <p:extLst>
      <p:ext uri="{BB962C8B-B14F-4D97-AF65-F5344CB8AC3E}">
        <p14:creationId xmlns:p14="http://schemas.microsoft.com/office/powerpoint/2010/main" val="1927335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21</a:t>
            </a:fld>
            <a:endParaRPr lang="zh-CN" altLang="en-US" dirty="0"/>
          </a:p>
        </p:txBody>
      </p:sp>
    </p:spTree>
    <p:extLst>
      <p:ext uri="{BB962C8B-B14F-4D97-AF65-F5344CB8AC3E}">
        <p14:creationId xmlns:p14="http://schemas.microsoft.com/office/powerpoint/2010/main" val="2452254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22</a:t>
            </a:fld>
            <a:endParaRPr lang="zh-CN" altLang="en-US" dirty="0"/>
          </a:p>
        </p:txBody>
      </p:sp>
    </p:spTree>
    <p:extLst>
      <p:ext uri="{BB962C8B-B14F-4D97-AF65-F5344CB8AC3E}">
        <p14:creationId xmlns:p14="http://schemas.microsoft.com/office/powerpoint/2010/main" val="4245578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dirty="0"/>
          </a:p>
        </p:txBody>
      </p:sp>
    </p:spTree>
    <p:extLst>
      <p:ext uri="{BB962C8B-B14F-4D97-AF65-F5344CB8AC3E}">
        <p14:creationId xmlns:p14="http://schemas.microsoft.com/office/powerpoint/2010/main" val="1354650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24</a:t>
            </a:fld>
            <a:endParaRPr lang="zh-CN" altLang="en-US" dirty="0"/>
          </a:p>
        </p:txBody>
      </p:sp>
    </p:spTree>
    <p:extLst>
      <p:ext uri="{BB962C8B-B14F-4D97-AF65-F5344CB8AC3E}">
        <p14:creationId xmlns:p14="http://schemas.microsoft.com/office/powerpoint/2010/main" val="73566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dirty="0"/>
          </a:p>
        </p:txBody>
      </p:sp>
    </p:spTree>
    <p:extLst>
      <p:ext uri="{BB962C8B-B14F-4D97-AF65-F5344CB8AC3E}">
        <p14:creationId xmlns:p14="http://schemas.microsoft.com/office/powerpoint/2010/main" val="1435295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dirty="0"/>
          </a:p>
        </p:txBody>
      </p:sp>
    </p:spTree>
    <p:extLst>
      <p:ext uri="{BB962C8B-B14F-4D97-AF65-F5344CB8AC3E}">
        <p14:creationId xmlns:p14="http://schemas.microsoft.com/office/powerpoint/2010/main" val="1582935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dirty="0"/>
          </a:p>
        </p:txBody>
      </p:sp>
    </p:spTree>
    <p:extLst>
      <p:ext uri="{BB962C8B-B14F-4D97-AF65-F5344CB8AC3E}">
        <p14:creationId xmlns:p14="http://schemas.microsoft.com/office/powerpoint/2010/main" val="2097554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dirty="0"/>
          </a:p>
        </p:txBody>
      </p:sp>
    </p:spTree>
    <p:extLst>
      <p:ext uri="{BB962C8B-B14F-4D97-AF65-F5344CB8AC3E}">
        <p14:creationId xmlns:p14="http://schemas.microsoft.com/office/powerpoint/2010/main" val="40878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29</a:t>
            </a:fld>
            <a:endParaRPr lang="zh-CN" altLang="en-US" dirty="0"/>
          </a:p>
        </p:txBody>
      </p:sp>
    </p:spTree>
    <p:extLst>
      <p:ext uri="{BB962C8B-B14F-4D97-AF65-F5344CB8AC3E}">
        <p14:creationId xmlns:p14="http://schemas.microsoft.com/office/powerpoint/2010/main" val="4251677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a:t>
            </a:fld>
            <a:endParaRPr lang="zh-CN" altLang="en-US" dirty="0"/>
          </a:p>
        </p:txBody>
      </p:sp>
    </p:spTree>
    <p:extLst>
      <p:ext uri="{BB962C8B-B14F-4D97-AF65-F5344CB8AC3E}">
        <p14:creationId xmlns:p14="http://schemas.microsoft.com/office/powerpoint/2010/main" val="508543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dirty="0"/>
          </a:p>
        </p:txBody>
      </p:sp>
    </p:spTree>
    <p:extLst>
      <p:ext uri="{BB962C8B-B14F-4D97-AF65-F5344CB8AC3E}">
        <p14:creationId xmlns:p14="http://schemas.microsoft.com/office/powerpoint/2010/main" val="3047655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31</a:t>
            </a:fld>
            <a:endParaRPr lang="zh-CN" altLang="en-US" dirty="0"/>
          </a:p>
        </p:txBody>
      </p:sp>
    </p:spTree>
    <p:extLst>
      <p:ext uri="{BB962C8B-B14F-4D97-AF65-F5344CB8AC3E}">
        <p14:creationId xmlns:p14="http://schemas.microsoft.com/office/powerpoint/2010/main" val="383245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32</a:t>
            </a:fld>
            <a:endParaRPr lang="zh-CN" altLang="en-US" dirty="0"/>
          </a:p>
        </p:txBody>
      </p:sp>
    </p:spTree>
    <p:extLst>
      <p:ext uri="{BB962C8B-B14F-4D97-AF65-F5344CB8AC3E}">
        <p14:creationId xmlns:p14="http://schemas.microsoft.com/office/powerpoint/2010/main" val="2784677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33</a:t>
            </a:fld>
            <a:endParaRPr lang="zh-CN" altLang="en-US" dirty="0"/>
          </a:p>
        </p:txBody>
      </p:sp>
    </p:spTree>
    <p:extLst>
      <p:ext uri="{BB962C8B-B14F-4D97-AF65-F5344CB8AC3E}">
        <p14:creationId xmlns:p14="http://schemas.microsoft.com/office/powerpoint/2010/main" val="3483666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34</a:t>
            </a:fld>
            <a:endParaRPr lang="zh-CN" altLang="en-US" dirty="0"/>
          </a:p>
        </p:txBody>
      </p:sp>
    </p:spTree>
    <p:extLst>
      <p:ext uri="{BB962C8B-B14F-4D97-AF65-F5344CB8AC3E}">
        <p14:creationId xmlns:p14="http://schemas.microsoft.com/office/powerpoint/2010/main" val="2838618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dirty="0"/>
          </a:p>
        </p:txBody>
      </p:sp>
    </p:spTree>
    <p:extLst>
      <p:ext uri="{BB962C8B-B14F-4D97-AF65-F5344CB8AC3E}">
        <p14:creationId xmlns:p14="http://schemas.microsoft.com/office/powerpoint/2010/main" val="4151097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36</a:t>
            </a:fld>
            <a:endParaRPr lang="zh-CN" altLang="en-US" dirty="0"/>
          </a:p>
        </p:txBody>
      </p:sp>
    </p:spTree>
    <p:extLst>
      <p:ext uri="{BB962C8B-B14F-4D97-AF65-F5344CB8AC3E}">
        <p14:creationId xmlns:p14="http://schemas.microsoft.com/office/powerpoint/2010/main" val="1780266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37</a:t>
            </a:fld>
            <a:endParaRPr lang="zh-CN" altLang="en-US" dirty="0"/>
          </a:p>
        </p:txBody>
      </p:sp>
    </p:spTree>
    <p:extLst>
      <p:ext uri="{BB962C8B-B14F-4D97-AF65-F5344CB8AC3E}">
        <p14:creationId xmlns:p14="http://schemas.microsoft.com/office/powerpoint/2010/main" val="3884043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38</a:t>
            </a:fld>
            <a:endParaRPr lang="zh-CN" altLang="en-US" dirty="0"/>
          </a:p>
        </p:txBody>
      </p:sp>
    </p:spTree>
    <p:extLst>
      <p:ext uri="{BB962C8B-B14F-4D97-AF65-F5344CB8AC3E}">
        <p14:creationId xmlns:p14="http://schemas.microsoft.com/office/powerpoint/2010/main" val="9219120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39</a:t>
            </a:fld>
            <a:endParaRPr lang="zh-CN" altLang="en-US" dirty="0"/>
          </a:p>
        </p:txBody>
      </p:sp>
    </p:spTree>
    <p:extLst>
      <p:ext uri="{BB962C8B-B14F-4D97-AF65-F5344CB8AC3E}">
        <p14:creationId xmlns:p14="http://schemas.microsoft.com/office/powerpoint/2010/main" val="1348190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dirty="0"/>
          </a:p>
        </p:txBody>
      </p:sp>
    </p:spTree>
    <p:extLst>
      <p:ext uri="{BB962C8B-B14F-4D97-AF65-F5344CB8AC3E}">
        <p14:creationId xmlns:p14="http://schemas.microsoft.com/office/powerpoint/2010/main" val="31713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dirty="0"/>
          </a:p>
        </p:txBody>
      </p:sp>
    </p:spTree>
    <p:extLst>
      <p:ext uri="{BB962C8B-B14F-4D97-AF65-F5344CB8AC3E}">
        <p14:creationId xmlns:p14="http://schemas.microsoft.com/office/powerpoint/2010/main" val="1476156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dirty="0"/>
          </a:p>
        </p:txBody>
      </p:sp>
    </p:spTree>
    <p:extLst>
      <p:ext uri="{BB962C8B-B14F-4D97-AF65-F5344CB8AC3E}">
        <p14:creationId xmlns:p14="http://schemas.microsoft.com/office/powerpoint/2010/main" val="172132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dirty="0"/>
          </a:p>
        </p:txBody>
      </p:sp>
    </p:spTree>
    <p:extLst>
      <p:ext uri="{BB962C8B-B14F-4D97-AF65-F5344CB8AC3E}">
        <p14:creationId xmlns:p14="http://schemas.microsoft.com/office/powerpoint/2010/main" val="21699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dirty="0"/>
          </a:p>
        </p:txBody>
      </p:sp>
    </p:spTree>
    <p:extLst>
      <p:ext uri="{BB962C8B-B14F-4D97-AF65-F5344CB8AC3E}">
        <p14:creationId xmlns:p14="http://schemas.microsoft.com/office/powerpoint/2010/main" val="497781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dirty="0"/>
          </a:p>
        </p:txBody>
      </p:sp>
    </p:spTree>
    <p:extLst>
      <p:ext uri="{BB962C8B-B14F-4D97-AF65-F5344CB8AC3E}">
        <p14:creationId xmlns:p14="http://schemas.microsoft.com/office/powerpoint/2010/main" val="2262446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4566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087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gradFill flip="none" rotWithShape="1">
            <a:gsLst>
              <a:gs pos="0">
                <a:srgbClr val="163048">
                  <a:alpha val="50000"/>
                </a:srgbClr>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 name="矩形 3"/>
          <p:cNvSpPr/>
          <p:nvPr userDrawn="1"/>
        </p:nvSpPr>
        <p:spPr>
          <a:xfrm>
            <a:off x="6076709" y="4457700"/>
            <a:ext cx="6115291" cy="2400300"/>
          </a:xfrm>
          <a:prstGeom prst="rect">
            <a:avLst/>
          </a:prstGeom>
          <a:gradFill flip="none" rotWithShape="1">
            <a:gsLst>
              <a:gs pos="0">
                <a:srgbClr val="163048">
                  <a:alpha val="50000"/>
                </a:srgbClr>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40049703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3"/>
          <p:cNvSpPr/>
          <p:nvPr userDrawn="1"/>
        </p:nvSpPr>
        <p:spPr>
          <a:xfrm>
            <a:off x="-2" y="0"/>
            <a:ext cx="6115291" cy="6858000"/>
          </a:xfrm>
          <a:prstGeom prst="rect">
            <a:avLst/>
          </a:prstGeom>
          <a:gradFill flip="none" rotWithShape="1">
            <a:gsLst>
              <a:gs pos="0">
                <a:srgbClr val="163048">
                  <a:alpha val="30000"/>
                </a:srgbClr>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6875912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一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4253654070"/>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第二章主题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7143" y="1272662"/>
            <a:ext cx="1691680" cy="78818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第一章主题</a:t>
            </a:r>
            <a:endParaRPr lang="zh-CN" altLang="en-US" sz="18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
        <p:nvSpPr>
          <p:cNvPr id="25" name="直角三角形 24"/>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26" name="五边形 25"/>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CCE8CF"/>
              </a:solidFill>
              <a:latin typeface="Calibri"/>
              <a:ea typeface="微软雅黑" pitchFamily="34" charset="-122"/>
            </a:endParaRPr>
          </a:p>
        </p:txBody>
      </p:sp>
    </p:spTree>
    <p:extLst>
      <p:ext uri="{BB962C8B-B14F-4D97-AF65-F5344CB8AC3E}">
        <p14:creationId xmlns:p14="http://schemas.microsoft.com/office/powerpoint/2010/main" val="331440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二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1395596321"/>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4762" y="2061797"/>
            <a:ext cx="1691680" cy="78818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第二章主题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2" name="五边形 11"/>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CCE8CF"/>
              </a:solidFill>
              <a:latin typeface="Calibri"/>
              <a:ea typeface="微软雅黑" pitchFamily="34" charset="-122"/>
            </a:endParaRPr>
          </a:p>
        </p:txBody>
      </p:sp>
    </p:spTree>
    <p:extLst>
      <p:ext uri="{BB962C8B-B14F-4D97-AF65-F5344CB8AC3E}">
        <p14:creationId xmlns:p14="http://schemas.microsoft.com/office/powerpoint/2010/main" val="89246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第三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2462194615"/>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第二章主题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7143" y="2853936"/>
            <a:ext cx="1691680" cy="78818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第三章主题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2" name="五边形 11"/>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CCE8CF"/>
              </a:solidFill>
              <a:latin typeface="Calibri"/>
              <a:ea typeface="微软雅黑" pitchFamily="34" charset="-122"/>
            </a:endParaRPr>
          </a:p>
        </p:txBody>
      </p:sp>
    </p:spTree>
    <p:extLst>
      <p:ext uri="{BB962C8B-B14F-4D97-AF65-F5344CB8AC3E}">
        <p14:creationId xmlns:p14="http://schemas.microsoft.com/office/powerpoint/2010/main" val="19876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四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2982291487"/>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第二章主题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7143" y="3647709"/>
            <a:ext cx="1691680" cy="78818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第四章主题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
        <p:nvSpPr>
          <p:cNvPr id="10" name="直角三角形 9"/>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2" name="五边形 11"/>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CCE8CF"/>
              </a:solidFill>
              <a:latin typeface="Calibri"/>
              <a:ea typeface="微软雅黑" pitchFamily="34" charset="-122"/>
            </a:endParaRPr>
          </a:p>
        </p:txBody>
      </p:sp>
    </p:spTree>
    <p:extLst>
      <p:ext uri="{BB962C8B-B14F-4D97-AF65-F5344CB8AC3E}">
        <p14:creationId xmlns:p14="http://schemas.microsoft.com/office/powerpoint/2010/main" val="19876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第五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1702796475"/>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第二章主题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CCE8CF"/>
              </a:solidFill>
              <a:latin typeface="Calibri"/>
              <a:ea typeface="微软雅黑" pitchFamily="34" charset="-122"/>
            </a:endParaRPr>
          </a:p>
        </p:txBody>
      </p: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11173" y="4442496"/>
            <a:ext cx="1691680" cy="781966"/>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第五章主题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Tree>
    <p:extLst>
      <p:ext uri="{BB962C8B-B14F-4D97-AF65-F5344CB8AC3E}">
        <p14:creationId xmlns:p14="http://schemas.microsoft.com/office/powerpoint/2010/main" val="19876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第六章">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1050761509"/>
              </p:ext>
            </p:extLst>
          </p:nvPr>
        </p:nvGraphicFramePr>
        <p:xfrm>
          <a:off x="0" y="1268760"/>
          <a:ext cx="1691680" cy="4752000"/>
        </p:xfrm>
        <a:graphic>
          <a:graphicData uri="http://schemas.openxmlformats.org/drawingml/2006/table">
            <a:tbl>
              <a:tblPr>
                <a:tableStyleId>{2D5ABB26-0587-4C30-8999-92F81FD0307C}</a:tableStyleId>
              </a:tblPr>
              <a:tblGrid>
                <a:gridCol w="1691680"/>
              </a:tblGrid>
              <a:tr h="792000">
                <a:tc>
                  <a:txBody>
                    <a:bodyPr/>
                    <a:lstStyle/>
                    <a:p>
                      <a:pPr marL="0" algn="ctr" defTabSz="914400" rtl="0" eaLnBrk="1" latinLnBrk="0" hangingPunct="1"/>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第一章主题</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第二章主题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第三章主题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第四章主题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第五章主题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第六章主题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3" name="直接连接符 12"/>
          <p:cNvCxnSpPr/>
          <p:nvPr userDrawn="1"/>
        </p:nvCxnSpPr>
        <p:spPr>
          <a:xfrm>
            <a:off x="1691680" y="0"/>
            <a:ext cx="0" cy="68732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ea typeface="微软雅黑" pitchFamily="34" charset="-122"/>
            </a:endParaRPr>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CCE8CF"/>
              </a:solidFill>
              <a:latin typeface="Calibri"/>
              <a:ea typeface="微软雅黑" pitchFamily="34" charset="-122"/>
            </a:endParaRPr>
          </a:p>
        </p:txBody>
      </p:sp>
      <p:cxnSp>
        <p:nvCxnSpPr>
          <p:cNvPr id="14" name="直接连接符 13"/>
          <p:cNvCxnSpPr/>
          <p:nvPr userDrawn="1"/>
        </p:nvCxnSpPr>
        <p:spPr>
          <a:xfrm flipH="1">
            <a:off x="1691680" y="1265519"/>
            <a:ext cx="10500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userDrawn="1"/>
        </p:nvSpPr>
        <p:spPr>
          <a:xfrm>
            <a:off x="-8792" y="5237461"/>
            <a:ext cx="1691680" cy="782340"/>
          </a:xfrm>
          <a:prstGeom prst="rect">
            <a:avLst/>
          </a:prstGeom>
          <a:solidFill>
            <a:schemeClr val="bg2">
              <a:lumMod val="25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第六章主题</a:t>
            </a:r>
            <a:endParaRPr lang="zh-CN" altLang="en-US" sz="18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182" l="9217" r="89862">
                        <a14:foregroundMark x1="60829" y1="9545" x2="60829" y2="9545"/>
                      </a14:backgroundRemoval>
                    </a14:imgEffect>
                  </a14:imgLayer>
                </a14:imgProps>
              </a:ext>
              <a:ext uri="{28A0092B-C50C-407E-A947-70E740481C1C}">
                <a14:useLocalDpi xmlns:a14="http://schemas.microsoft.com/office/drawing/2010/main" val="0"/>
              </a:ext>
            </a:extLst>
          </a:blip>
          <a:stretch>
            <a:fillRect/>
          </a:stretch>
        </p:blipFill>
        <p:spPr>
          <a:xfrm>
            <a:off x="616468" y="422936"/>
            <a:ext cx="458743" cy="465085"/>
          </a:xfrm>
          <a:prstGeom prst="rect">
            <a:avLst/>
          </a:prstGeom>
          <a:noFill/>
          <a:ln>
            <a:noFill/>
          </a:ln>
        </p:spPr>
      </p:pic>
    </p:spTree>
    <p:extLst>
      <p:ext uri="{BB962C8B-B14F-4D97-AF65-F5344CB8AC3E}">
        <p14:creationId xmlns:p14="http://schemas.microsoft.com/office/powerpoint/2010/main" val="414251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6000" b="-6000"/>
          </a:stretch>
        </a:blipFill>
        <a:effectLst/>
      </p:bgPr>
    </p:bg>
    <p:spTree>
      <p:nvGrpSpPr>
        <p:cNvPr id="1" name=""/>
        <p:cNvGrpSpPr/>
        <p:nvPr/>
      </p:nvGrpSpPr>
      <p:grpSpPr>
        <a:xfrm>
          <a:off x="0" y="0"/>
          <a:ext cx="0" cy="0"/>
          <a:chOff x="0" y="0"/>
          <a:chExt cx="0" cy="0"/>
        </a:xfrm>
      </p:grpSpPr>
      <p:sp>
        <p:nvSpPr>
          <p:cNvPr id="2" name="文本框 1"/>
          <p:cNvSpPr txBox="1"/>
          <p:nvPr userDrawn="1"/>
        </p:nvSpPr>
        <p:spPr>
          <a:xfrm>
            <a:off x="3056164" y="6441622"/>
            <a:ext cx="9135836" cy="276999"/>
          </a:xfrm>
          <a:prstGeom prst="rect">
            <a:avLst/>
          </a:prstGeom>
          <a:noFill/>
        </p:spPr>
        <p:txBody>
          <a:bodyPr wrap="square" rtlCol="0">
            <a:spAutoFit/>
          </a:bodyPr>
          <a:lstStyle/>
          <a:p>
            <a:r>
              <a:rPr lang="zh-CN" altLang="en-US" sz="1200" dirty="0" smtClean="0">
                <a:solidFill>
                  <a:schemeClr val="bg1"/>
                </a:solidFill>
              </a:rPr>
              <a:t>找</a:t>
            </a:r>
            <a:r>
              <a:rPr lang="en-US" altLang="zh-CN" sz="1200" dirty="0" smtClean="0">
                <a:solidFill>
                  <a:schemeClr val="bg1"/>
                </a:solidFill>
              </a:rPr>
              <a:t>PPT</a:t>
            </a:r>
            <a:r>
              <a:rPr lang="zh-CN" altLang="en-US" sz="1200" dirty="0" smtClean="0">
                <a:solidFill>
                  <a:schemeClr val="bg1"/>
                </a:solidFill>
              </a:rPr>
              <a:t>素材就上变色龙网</a:t>
            </a:r>
            <a:r>
              <a:rPr lang="en-US" altLang="zh-CN" sz="1200" dirty="0" smtClean="0">
                <a:solidFill>
                  <a:schemeClr val="bg1"/>
                </a:solidFill>
              </a:rPr>
              <a:t>www.ppt20.com</a:t>
            </a:r>
            <a:r>
              <a:rPr lang="zh-CN" altLang="en-US" sz="1200" dirty="0" smtClean="0">
                <a:solidFill>
                  <a:schemeClr val="bg1"/>
                </a:solidFill>
              </a:rPr>
              <a:t>。本素材来自网络分享，免费供学习交流，严禁商用！</a:t>
            </a:r>
            <a:endParaRPr lang="zh-CN" altLang="en-US" sz="1200" dirty="0">
              <a:solidFill>
                <a:schemeClr val="bg1"/>
              </a:solidFill>
            </a:endParaRPr>
          </a:p>
        </p:txBody>
      </p:sp>
    </p:spTree>
    <p:extLst>
      <p:ext uri="{BB962C8B-B14F-4D97-AF65-F5344CB8AC3E}">
        <p14:creationId xmlns:p14="http://schemas.microsoft.com/office/powerpoint/2010/main" val="65332704"/>
      </p:ext>
    </p:extLst>
  </p:cSld>
  <p:clrMap bg1="lt1" tx1="dk1" bg2="lt2" tx2="dk2" accent1="accent1" accent2="accent2" accent3="accent3" accent4="accent4" accent5="accent5" accent6="accent6" hlink="hlink" folHlink="folHlink"/>
  <p:sldLayoutIdLst>
    <p:sldLayoutId id="2147483675" r:id="rId1"/>
    <p:sldLayoutId id="2147483681" r:id="rId2"/>
    <p:sldLayoutId id="2147483682" r:id="rId3"/>
    <p:sldLayoutId id="2147483651" r:id="rId4"/>
    <p:sldLayoutId id="2147483683" r:id="rId5"/>
    <p:sldLayoutId id="2147483684" r:id="rId6"/>
    <p:sldLayoutId id="2147483685" r:id="rId7"/>
    <p:sldLayoutId id="2147483686" r:id="rId8"/>
    <p:sldLayoutId id="2147483687" r:id="rId9"/>
    <p:sldLayoutId id="2147483669"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5.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68912" y="3204285"/>
            <a:ext cx="8254183" cy="1015663"/>
          </a:xfrm>
          <a:prstGeom prst="rect">
            <a:avLst/>
          </a:prstGeom>
        </p:spPr>
        <p:txBody>
          <a:bodyPr wrap="none">
            <a:spAutoFit/>
          </a:bodyPr>
          <a:lstStyle/>
          <a:p>
            <a:pPr algn="ctr"/>
            <a:r>
              <a:rPr lang="zh-CN" altLang="en-US" sz="6000" b="1" spc="300" dirty="0" smtClean="0">
                <a:solidFill>
                  <a:schemeClr val="bg1">
                    <a:lumMod val="95000"/>
                  </a:schemeClr>
                </a:solidFill>
                <a:latin typeface="微软雅黑" pitchFamily="34" charset="-122"/>
                <a:ea typeface="微软雅黑" pitchFamily="34" charset="-122"/>
              </a:rPr>
              <a:t>公司商务通用</a:t>
            </a:r>
            <a:r>
              <a:rPr lang="en-US" altLang="zh-CN" sz="6000" b="1" spc="300" dirty="0" smtClean="0">
                <a:solidFill>
                  <a:schemeClr val="bg1">
                    <a:lumMod val="95000"/>
                  </a:schemeClr>
                </a:solidFill>
                <a:latin typeface="微软雅黑" pitchFamily="34" charset="-122"/>
                <a:ea typeface="微软雅黑" pitchFamily="34" charset="-122"/>
              </a:rPr>
              <a:t>PPT</a:t>
            </a:r>
            <a:r>
              <a:rPr lang="zh-CN" altLang="en-US" sz="6000" b="1" spc="300" dirty="0" smtClean="0">
                <a:solidFill>
                  <a:schemeClr val="bg1">
                    <a:lumMod val="95000"/>
                  </a:schemeClr>
                </a:solidFill>
                <a:latin typeface="微软雅黑" pitchFamily="34" charset="-122"/>
                <a:ea typeface="微软雅黑" pitchFamily="34" charset="-122"/>
              </a:rPr>
              <a:t>模板</a:t>
            </a:r>
            <a:endParaRPr lang="zh-CN" altLang="en-US" sz="6000" b="1" spc="300" dirty="0">
              <a:solidFill>
                <a:schemeClr val="bg1">
                  <a:lumMod val="95000"/>
                </a:schemeClr>
              </a:solidFill>
              <a:latin typeface="微软雅黑" pitchFamily="34" charset="-122"/>
              <a:ea typeface="微软雅黑" pitchFamily="34" charset="-122"/>
            </a:endParaRPr>
          </a:p>
        </p:txBody>
      </p:sp>
      <p:sp>
        <p:nvSpPr>
          <p:cNvPr id="28" name="任意多边形 27"/>
          <p:cNvSpPr/>
          <p:nvPr/>
        </p:nvSpPr>
        <p:spPr>
          <a:xfrm flipH="1">
            <a:off x="4146569" y="4450873"/>
            <a:ext cx="3527551"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7" name="TextBox 25"/>
          <p:cNvSpPr txBox="1"/>
          <p:nvPr/>
        </p:nvSpPr>
        <p:spPr>
          <a:xfrm>
            <a:off x="4185130" y="4481045"/>
            <a:ext cx="3638495" cy="338554"/>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dirty="0" smtClean="0"/>
              <a:t>主讲人</a:t>
            </a:r>
            <a:r>
              <a:rPr lang="zh-CN" altLang="en-US" sz="1600" dirty="0" smtClean="0"/>
              <a:t>：某某     </a:t>
            </a:r>
            <a:r>
              <a:rPr lang="zh-CN" altLang="en-US" sz="1600" dirty="0" smtClean="0"/>
              <a:t>时间：某月某日</a:t>
            </a:r>
            <a:endParaRPr lang="zh-CN" altLang="en-US" sz="1600" dirty="0"/>
          </a:p>
        </p:txBody>
      </p:sp>
      <p:pic>
        <p:nvPicPr>
          <p:cNvPr id="2" name="纯音乐--跳伞.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62916" y="-177297"/>
            <a:ext cx="609600" cy="609600"/>
          </a:xfrm>
          <a:prstGeom prst="rect">
            <a:avLst/>
          </a:prstGeom>
        </p:spPr>
      </p:pic>
      <p:sp>
        <p:nvSpPr>
          <p:cNvPr id="4" name="文本框 3"/>
          <p:cNvSpPr txBox="1"/>
          <p:nvPr/>
        </p:nvSpPr>
        <p:spPr>
          <a:xfrm>
            <a:off x="2734962" y="2188622"/>
            <a:ext cx="7867135" cy="1015663"/>
          </a:xfrm>
          <a:prstGeom prst="rect">
            <a:avLst/>
          </a:prstGeom>
          <a:noFill/>
        </p:spPr>
        <p:txBody>
          <a:bodyPr wrap="square" rtlCol="0">
            <a:spAutoFit/>
          </a:bodyPr>
          <a:lstStyle/>
          <a:p>
            <a:r>
              <a:rPr lang="zh-CN" altLang="en-US" sz="6000" b="1" spc="300" dirty="0" smtClean="0">
                <a:solidFill>
                  <a:schemeClr val="bg1">
                    <a:lumMod val="95000"/>
                  </a:schemeClr>
                </a:solidFill>
                <a:latin typeface="微软雅黑" pitchFamily="34" charset="-122"/>
                <a:ea typeface="微软雅黑" pitchFamily="34" charset="-122"/>
              </a:rPr>
              <a:t>此处</a:t>
            </a:r>
            <a:r>
              <a:rPr lang="en-US" altLang="zh-CN" sz="6000" b="1" spc="300" dirty="0" smtClean="0">
                <a:solidFill>
                  <a:schemeClr val="bg1">
                    <a:lumMod val="95000"/>
                  </a:schemeClr>
                </a:solidFill>
                <a:latin typeface="微软雅黑" pitchFamily="34" charset="-122"/>
                <a:ea typeface="微软雅黑" pitchFamily="34" charset="-122"/>
              </a:rPr>
              <a:t> </a:t>
            </a:r>
            <a:r>
              <a:rPr lang="en-US" altLang="zh-CN" sz="6000" b="1" spc="300" dirty="0">
                <a:solidFill>
                  <a:schemeClr val="bg1">
                    <a:lumMod val="95000"/>
                  </a:schemeClr>
                </a:solidFill>
                <a:latin typeface="微软雅黑" pitchFamily="34" charset="-122"/>
                <a:ea typeface="微软雅黑" pitchFamily="34" charset="-122"/>
              </a:rPr>
              <a:t>logo </a:t>
            </a:r>
            <a:r>
              <a:rPr lang="zh-CN" altLang="en-US" sz="6000" b="1" spc="300" dirty="0">
                <a:solidFill>
                  <a:schemeClr val="bg1">
                    <a:lumMod val="95000"/>
                  </a:schemeClr>
                </a:solidFill>
                <a:latin typeface="微软雅黑" pitchFamily="34" charset="-122"/>
                <a:ea typeface="微软雅黑" pitchFamily="34" charset="-122"/>
              </a:rPr>
              <a:t>公司名</a:t>
            </a:r>
            <a:endParaRPr lang="zh-CN" altLang="en-US" sz="6000" b="1" spc="300" dirty="0">
              <a:solidFill>
                <a:schemeClr val="bg1">
                  <a:lumMod val="9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02062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childTnLst>
                          </p:cTn>
                        </p:par>
                        <p:par>
                          <p:cTn id="8" fill="hold">
                            <p:stCondLst>
                              <p:cond delay="1000"/>
                            </p:stCondLst>
                            <p:childTnLst>
                              <p:par>
                                <p:cTn id="9" presetID="49" presetClass="entr" presetSubtype="0" decel="10000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 calcmode="lin" valueType="num">
                                      <p:cBhvr>
                                        <p:cTn id="13" dur="500" fill="hold"/>
                                        <p:tgtEl>
                                          <p:spTgt spid="28"/>
                                        </p:tgtEl>
                                        <p:attrNameLst>
                                          <p:attrName>style.rotation</p:attrName>
                                        </p:attrNameLst>
                                      </p:cBhvr>
                                      <p:tavLst>
                                        <p:tav tm="0">
                                          <p:val>
                                            <p:fltVal val="360"/>
                                          </p:val>
                                        </p:tav>
                                        <p:tav tm="100000">
                                          <p:val>
                                            <p:fltVal val="0"/>
                                          </p:val>
                                        </p:tav>
                                      </p:tavLst>
                                    </p:anim>
                                    <p:animEffect transition="in" filter="fade">
                                      <p:cBhvr>
                                        <p:cTn id="14" dur="500"/>
                                        <p:tgtEl>
                                          <p:spTgt spid="28"/>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 calcmode="lin" valueType="num">
                                      <p:cBhvr>
                                        <p:cTn id="19" dur="500" fill="hold"/>
                                        <p:tgtEl>
                                          <p:spTgt spid="57"/>
                                        </p:tgtEl>
                                        <p:attrNameLst>
                                          <p:attrName>style.rotation</p:attrName>
                                        </p:attrNameLst>
                                      </p:cBhvr>
                                      <p:tavLst>
                                        <p:tav tm="0">
                                          <p:val>
                                            <p:fltVal val="360"/>
                                          </p:val>
                                        </p:tav>
                                        <p:tav tm="100000">
                                          <p:val>
                                            <p:fltVal val="0"/>
                                          </p:val>
                                        </p:tav>
                                      </p:tavLst>
                                    </p:anim>
                                    <p:animEffect transition="in" filter="fade">
                                      <p:cBhvr>
                                        <p:cTn id="20" dur="500"/>
                                        <p:tgtEl>
                                          <p:spTgt spid="57"/>
                                        </p:tgtEl>
                                      </p:cBhvr>
                                    </p:animEffect>
                                  </p:childTnLst>
                                </p:cTn>
                              </p:par>
                            </p:childTnLst>
                          </p:cTn>
                        </p:par>
                        <p:par>
                          <p:cTn id="21" fill="hold">
                            <p:stCondLst>
                              <p:cond delay="1500"/>
                            </p:stCondLst>
                            <p:childTnLst>
                              <p:par>
                                <p:cTn id="22" presetID="1" presetClass="mediacall" presetSubtype="0" fill="hold" nodeType="afterEffect">
                                  <p:stCondLst>
                                    <p:cond delay="0"/>
                                  </p:stCondLst>
                                  <p:childTnLst>
                                    <p:cmd type="call" cmd="playFrom(0.0)">
                                      <p:cBhvr>
                                        <p:cTn id="23"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remove" display="0">
                  <p:stCondLst>
                    <p:cond delay="indefinite"/>
                  </p:stCondLst>
                  <p:endCondLst>
                    <p:cond evt="onStopAudio" delay="0">
                      <p:tgtEl>
                        <p:sldTgt/>
                      </p:tgtEl>
                    </p:cond>
                  </p:endCondLst>
                </p:cTn>
                <p:tgtEl>
                  <p:spTgt spid="2"/>
                </p:tgtEl>
              </p:cMediaNode>
            </p:audio>
          </p:childTnLst>
        </p:cTn>
      </p:par>
    </p:tnLst>
    <p:bldLst>
      <p:bldP spid="7" grpId="0"/>
      <p:bldP spid="28" grpId="0" animBg="1"/>
      <p:bldP spid="5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文本框 180"/>
          <p:cNvSpPr txBox="1"/>
          <p:nvPr/>
        </p:nvSpPr>
        <p:spPr>
          <a:xfrm>
            <a:off x="8909065" y="3670762"/>
            <a:ext cx="2453949" cy="815584"/>
          </a:xfrm>
          <a:prstGeom prst="rect">
            <a:avLst/>
          </a:prstGeom>
          <a:noFill/>
        </p:spPr>
        <p:txBody>
          <a:bodyPr wrap="square" lIns="121896" tIns="60948" rIns="121896" bIns="60948" rtlCol="0">
            <a:spAutoFit/>
          </a:bodyPr>
          <a:lstStyle/>
          <a:p>
            <a:r>
              <a:rPr lang="zh-CN" altLang="en-US" sz="1500" dirty="0">
                <a:solidFill>
                  <a:schemeClr val="bg1"/>
                </a:solidFill>
                <a:latin typeface="微软雅黑" pitchFamily="34" charset="-122"/>
                <a:ea typeface="微软雅黑" pitchFamily="34" charset="-122"/>
              </a:rPr>
              <a:t>您的内容打在这里，或者通过复制您的文本后，在此框中选择粘贴</a:t>
            </a:r>
          </a:p>
        </p:txBody>
      </p:sp>
      <p:grpSp>
        <p:nvGrpSpPr>
          <p:cNvPr id="2" name="组合 1"/>
          <p:cNvGrpSpPr/>
          <p:nvPr/>
        </p:nvGrpSpPr>
        <p:grpSpPr>
          <a:xfrm>
            <a:off x="3169753" y="1706080"/>
            <a:ext cx="7558586" cy="4549584"/>
            <a:chOff x="2209559" y="721211"/>
            <a:chExt cx="6182881" cy="3921242"/>
          </a:xfrm>
          <a:solidFill>
            <a:schemeClr val="bg2">
              <a:lumMod val="25000"/>
            </a:schemeClr>
          </a:solidFill>
        </p:grpSpPr>
        <p:sp>
          <p:nvSpPr>
            <p:cNvPr id="84" name="Freeform 6"/>
            <p:cNvSpPr>
              <a:spLocks/>
            </p:cNvSpPr>
            <p:nvPr/>
          </p:nvSpPr>
          <p:spPr bwMode="auto">
            <a:xfrm>
              <a:off x="5955154" y="3676047"/>
              <a:ext cx="144061" cy="345959"/>
            </a:xfrm>
            <a:custGeom>
              <a:avLst/>
              <a:gdLst>
                <a:gd name="T0" fmla="*/ 242 w 501"/>
                <a:gd name="T1" fmla="*/ 1207 h 1207"/>
                <a:gd name="T2" fmla="*/ 150 w 501"/>
                <a:gd name="T3" fmla="*/ 1064 h 1207"/>
                <a:gd name="T4" fmla="*/ 93 w 501"/>
                <a:gd name="T5" fmla="*/ 1046 h 1207"/>
                <a:gd name="T6" fmla="*/ 14 w 501"/>
                <a:gd name="T7" fmla="*/ 904 h 1207"/>
                <a:gd name="T8" fmla="*/ 11 w 501"/>
                <a:gd name="T9" fmla="*/ 835 h 1207"/>
                <a:gd name="T10" fmla="*/ 38 w 501"/>
                <a:gd name="T11" fmla="*/ 662 h 1207"/>
                <a:gd name="T12" fmla="*/ 109 w 501"/>
                <a:gd name="T13" fmla="*/ 434 h 1207"/>
                <a:gd name="T14" fmla="*/ 129 w 501"/>
                <a:gd name="T15" fmla="*/ 327 h 1207"/>
                <a:gd name="T16" fmla="*/ 271 w 501"/>
                <a:gd name="T17" fmla="*/ 82 h 1207"/>
                <a:gd name="T18" fmla="*/ 367 w 501"/>
                <a:gd name="T19" fmla="*/ 2 h 1207"/>
                <a:gd name="T20" fmla="*/ 473 w 501"/>
                <a:gd name="T21" fmla="*/ 2 h 1207"/>
                <a:gd name="T22" fmla="*/ 491 w 501"/>
                <a:gd name="T23" fmla="*/ 136 h 1207"/>
                <a:gd name="T24" fmla="*/ 457 w 501"/>
                <a:gd name="T25" fmla="*/ 541 h 1207"/>
                <a:gd name="T26" fmla="*/ 324 w 501"/>
                <a:gd name="T27" fmla="*/ 839 h 1207"/>
                <a:gd name="T28" fmla="*/ 301 w 501"/>
                <a:gd name="T29" fmla="*/ 898 h 1207"/>
                <a:gd name="T30" fmla="*/ 268 w 501"/>
                <a:gd name="T31" fmla="*/ 1185 h 1207"/>
                <a:gd name="T32" fmla="*/ 242 w 501"/>
                <a:gd name="T33"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1" h="1207">
                  <a:moveTo>
                    <a:pt x="242" y="1207"/>
                  </a:moveTo>
                  <a:cubicBezTo>
                    <a:pt x="210" y="1157"/>
                    <a:pt x="179" y="1111"/>
                    <a:pt x="150" y="1064"/>
                  </a:cubicBezTo>
                  <a:cubicBezTo>
                    <a:pt x="131" y="1057"/>
                    <a:pt x="112" y="1050"/>
                    <a:pt x="93" y="1046"/>
                  </a:cubicBezTo>
                  <a:cubicBezTo>
                    <a:pt x="77" y="984"/>
                    <a:pt x="36" y="914"/>
                    <a:pt x="14" y="904"/>
                  </a:cubicBezTo>
                  <a:cubicBezTo>
                    <a:pt x="11" y="881"/>
                    <a:pt x="11" y="858"/>
                    <a:pt x="11" y="835"/>
                  </a:cubicBezTo>
                  <a:cubicBezTo>
                    <a:pt x="21" y="766"/>
                    <a:pt x="37" y="718"/>
                    <a:pt x="38" y="662"/>
                  </a:cubicBezTo>
                  <a:cubicBezTo>
                    <a:pt x="0" y="537"/>
                    <a:pt x="54" y="512"/>
                    <a:pt x="109" y="434"/>
                  </a:cubicBezTo>
                  <a:cubicBezTo>
                    <a:pt x="116" y="399"/>
                    <a:pt x="122" y="363"/>
                    <a:pt x="129" y="327"/>
                  </a:cubicBezTo>
                  <a:cubicBezTo>
                    <a:pt x="174" y="220"/>
                    <a:pt x="197" y="155"/>
                    <a:pt x="271" y="82"/>
                  </a:cubicBezTo>
                  <a:cubicBezTo>
                    <a:pt x="303" y="53"/>
                    <a:pt x="335" y="28"/>
                    <a:pt x="367" y="2"/>
                  </a:cubicBezTo>
                  <a:cubicBezTo>
                    <a:pt x="403" y="0"/>
                    <a:pt x="438" y="1"/>
                    <a:pt x="473" y="2"/>
                  </a:cubicBezTo>
                  <a:cubicBezTo>
                    <a:pt x="473" y="15"/>
                    <a:pt x="501" y="97"/>
                    <a:pt x="491" y="136"/>
                  </a:cubicBezTo>
                  <a:cubicBezTo>
                    <a:pt x="424" y="226"/>
                    <a:pt x="461" y="391"/>
                    <a:pt x="457" y="541"/>
                  </a:cubicBezTo>
                  <a:cubicBezTo>
                    <a:pt x="431" y="629"/>
                    <a:pt x="373" y="746"/>
                    <a:pt x="324" y="839"/>
                  </a:cubicBezTo>
                  <a:cubicBezTo>
                    <a:pt x="314" y="859"/>
                    <a:pt x="308" y="878"/>
                    <a:pt x="301" y="898"/>
                  </a:cubicBezTo>
                  <a:cubicBezTo>
                    <a:pt x="288" y="992"/>
                    <a:pt x="278" y="1087"/>
                    <a:pt x="268" y="1185"/>
                  </a:cubicBezTo>
                  <a:cubicBezTo>
                    <a:pt x="258" y="1191"/>
                    <a:pt x="249" y="1198"/>
                    <a:pt x="242" y="1207"/>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85" name="Freeform 7"/>
            <p:cNvSpPr>
              <a:spLocks/>
            </p:cNvSpPr>
            <p:nvPr/>
          </p:nvSpPr>
          <p:spPr bwMode="auto">
            <a:xfrm>
              <a:off x="4902561" y="4228107"/>
              <a:ext cx="222927" cy="177711"/>
            </a:xfrm>
            <a:custGeom>
              <a:avLst/>
              <a:gdLst>
                <a:gd name="T0" fmla="*/ 277 w 776"/>
                <a:gd name="T1" fmla="*/ 619 h 619"/>
                <a:gd name="T2" fmla="*/ 98 w 776"/>
                <a:gd name="T3" fmla="*/ 552 h 619"/>
                <a:gd name="T4" fmla="*/ 33 w 776"/>
                <a:gd name="T5" fmla="*/ 337 h 619"/>
                <a:gd name="T6" fmla="*/ 126 w 776"/>
                <a:gd name="T7" fmla="*/ 228 h 619"/>
                <a:gd name="T8" fmla="*/ 161 w 776"/>
                <a:gd name="T9" fmla="*/ 200 h 619"/>
                <a:gd name="T10" fmla="*/ 168 w 776"/>
                <a:gd name="T11" fmla="*/ 85 h 619"/>
                <a:gd name="T12" fmla="*/ 181 w 776"/>
                <a:gd name="T13" fmla="*/ 82 h 619"/>
                <a:gd name="T14" fmla="*/ 290 w 776"/>
                <a:gd name="T15" fmla="*/ 95 h 619"/>
                <a:gd name="T16" fmla="*/ 443 w 776"/>
                <a:gd name="T17" fmla="*/ 10 h 619"/>
                <a:gd name="T18" fmla="*/ 696 w 776"/>
                <a:gd name="T19" fmla="*/ 0 h 619"/>
                <a:gd name="T20" fmla="*/ 775 w 776"/>
                <a:gd name="T21" fmla="*/ 114 h 619"/>
                <a:gd name="T22" fmla="*/ 691 w 776"/>
                <a:gd name="T23" fmla="*/ 233 h 619"/>
                <a:gd name="T24" fmla="*/ 604 w 776"/>
                <a:gd name="T25" fmla="*/ 437 h 619"/>
                <a:gd name="T26" fmla="*/ 331 w 776"/>
                <a:gd name="T27" fmla="*/ 607 h 619"/>
                <a:gd name="T28" fmla="*/ 277 w 776"/>
                <a:gd name="T2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6" h="619">
                  <a:moveTo>
                    <a:pt x="277" y="619"/>
                  </a:moveTo>
                  <a:cubicBezTo>
                    <a:pt x="216" y="594"/>
                    <a:pt x="156" y="573"/>
                    <a:pt x="98" y="552"/>
                  </a:cubicBezTo>
                  <a:cubicBezTo>
                    <a:pt x="0" y="474"/>
                    <a:pt x="32" y="422"/>
                    <a:pt x="33" y="337"/>
                  </a:cubicBezTo>
                  <a:cubicBezTo>
                    <a:pt x="49" y="230"/>
                    <a:pt x="30" y="249"/>
                    <a:pt x="126" y="228"/>
                  </a:cubicBezTo>
                  <a:cubicBezTo>
                    <a:pt x="135" y="219"/>
                    <a:pt x="148" y="209"/>
                    <a:pt x="161" y="200"/>
                  </a:cubicBezTo>
                  <a:cubicBezTo>
                    <a:pt x="161" y="160"/>
                    <a:pt x="165" y="121"/>
                    <a:pt x="168" y="85"/>
                  </a:cubicBezTo>
                  <a:cubicBezTo>
                    <a:pt x="171" y="82"/>
                    <a:pt x="175" y="82"/>
                    <a:pt x="181" y="82"/>
                  </a:cubicBezTo>
                  <a:cubicBezTo>
                    <a:pt x="203" y="93"/>
                    <a:pt x="245" y="100"/>
                    <a:pt x="290" y="95"/>
                  </a:cubicBezTo>
                  <a:cubicBezTo>
                    <a:pt x="341" y="67"/>
                    <a:pt x="392" y="39"/>
                    <a:pt x="443" y="10"/>
                  </a:cubicBezTo>
                  <a:cubicBezTo>
                    <a:pt x="527" y="6"/>
                    <a:pt x="610" y="2"/>
                    <a:pt x="696" y="0"/>
                  </a:cubicBezTo>
                  <a:cubicBezTo>
                    <a:pt x="718" y="17"/>
                    <a:pt x="776" y="42"/>
                    <a:pt x="775" y="114"/>
                  </a:cubicBezTo>
                  <a:cubicBezTo>
                    <a:pt x="749" y="156"/>
                    <a:pt x="723" y="201"/>
                    <a:pt x="691" y="233"/>
                  </a:cubicBezTo>
                  <a:cubicBezTo>
                    <a:pt x="665" y="298"/>
                    <a:pt x="624" y="349"/>
                    <a:pt x="604" y="437"/>
                  </a:cubicBezTo>
                  <a:cubicBezTo>
                    <a:pt x="511" y="493"/>
                    <a:pt x="421" y="550"/>
                    <a:pt x="331" y="607"/>
                  </a:cubicBezTo>
                  <a:cubicBezTo>
                    <a:pt x="312" y="610"/>
                    <a:pt x="293" y="612"/>
                    <a:pt x="277" y="619"/>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86" name="Freeform 8"/>
            <p:cNvSpPr>
              <a:spLocks/>
            </p:cNvSpPr>
            <p:nvPr/>
          </p:nvSpPr>
          <p:spPr bwMode="auto">
            <a:xfrm>
              <a:off x="3913059" y="3247015"/>
              <a:ext cx="767627" cy="846494"/>
            </a:xfrm>
            <a:custGeom>
              <a:avLst/>
              <a:gdLst>
                <a:gd name="T0" fmla="*/ 1076 w 2678"/>
                <a:gd name="T1" fmla="*/ 2846 h 2954"/>
                <a:gd name="T2" fmla="*/ 1033 w 2678"/>
                <a:gd name="T3" fmla="*/ 2648 h 2954"/>
                <a:gd name="T4" fmla="*/ 783 w 2678"/>
                <a:gd name="T5" fmla="*/ 2721 h 2954"/>
                <a:gd name="T6" fmla="*/ 519 w 2678"/>
                <a:gd name="T7" fmla="*/ 2517 h 2954"/>
                <a:gd name="T8" fmla="*/ 486 w 2678"/>
                <a:gd name="T9" fmla="*/ 2160 h 2954"/>
                <a:gd name="T10" fmla="*/ 340 w 2678"/>
                <a:gd name="T11" fmla="*/ 1946 h 2954"/>
                <a:gd name="T12" fmla="*/ 172 w 2678"/>
                <a:gd name="T13" fmla="*/ 1759 h 2954"/>
                <a:gd name="T14" fmla="*/ 2 w 2678"/>
                <a:gd name="T15" fmla="*/ 1817 h 2954"/>
                <a:gd name="T16" fmla="*/ 46 w 2678"/>
                <a:gd name="T17" fmla="*/ 1438 h 2954"/>
                <a:gd name="T18" fmla="*/ 329 w 2678"/>
                <a:gd name="T19" fmla="*/ 1183 h 2954"/>
                <a:gd name="T20" fmla="*/ 368 w 2678"/>
                <a:gd name="T21" fmla="*/ 994 h 2954"/>
                <a:gd name="T22" fmla="*/ 390 w 2678"/>
                <a:gd name="T23" fmla="*/ 585 h 2954"/>
                <a:gd name="T24" fmla="*/ 263 w 2678"/>
                <a:gd name="T25" fmla="*/ 369 h 2954"/>
                <a:gd name="T26" fmla="*/ 367 w 2678"/>
                <a:gd name="T27" fmla="*/ 68 h 2954"/>
                <a:gd name="T28" fmla="*/ 564 w 2678"/>
                <a:gd name="T29" fmla="*/ 315 h 2954"/>
                <a:gd name="T30" fmla="*/ 670 w 2678"/>
                <a:gd name="T31" fmla="*/ 173 h 2954"/>
                <a:gd name="T32" fmla="*/ 775 w 2678"/>
                <a:gd name="T33" fmla="*/ 310 h 2954"/>
                <a:gd name="T34" fmla="*/ 1013 w 2678"/>
                <a:gd name="T35" fmla="*/ 506 h 2954"/>
                <a:gd name="T36" fmla="*/ 1232 w 2678"/>
                <a:gd name="T37" fmla="*/ 872 h 2954"/>
                <a:gd name="T38" fmla="*/ 1189 w 2678"/>
                <a:gd name="T39" fmla="*/ 1058 h 2954"/>
                <a:gd name="T40" fmla="*/ 1437 w 2678"/>
                <a:gd name="T41" fmla="*/ 1241 h 2954"/>
                <a:gd name="T42" fmla="*/ 1744 w 2678"/>
                <a:gd name="T43" fmla="*/ 1140 h 2954"/>
                <a:gd name="T44" fmla="*/ 1698 w 2678"/>
                <a:gd name="T45" fmla="*/ 877 h 2954"/>
                <a:gd name="T46" fmla="*/ 1888 w 2678"/>
                <a:gd name="T47" fmla="*/ 620 h 2954"/>
                <a:gd name="T48" fmla="*/ 1829 w 2678"/>
                <a:gd name="T49" fmla="*/ 425 h 2954"/>
                <a:gd name="T50" fmla="*/ 1873 w 2678"/>
                <a:gd name="T51" fmla="*/ 394 h 2954"/>
                <a:gd name="T52" fmla="*/ 2116 w 2678"/>
                <a:gd name="T53" fmla="*/ 459 h 2954"/>
                <a:gd name="T54" fmla="*/ 2307 w 2678"/>
                <a:gd name="T55" fmla="*/ 549 h 2954"/>
                <a:gd name="T56" fmla="*/ 2426 w 2678"/>
                <a:gd name="T57" fmla="*/ 509 h 2954"/>
                <a:gd name="T58" fmla="*/ 2293 w 2678"/>
                <a:gd name="T59" fmla="*/ 728 h 2954"/>
                <a:gd name="T60" fmla="*/ 1954 w 2678"/>
                <a:gd name="T61" fmla="*/ 746 h 2954"/>
                <a:gd name="T62" fmla="*/ 1934 w 2678"/>
                <a:gd name="T63" fmla="*/ 939 h 2954"/>
                <a:gd name="T64" fmla="*/ 2182 w 2678"/>
                <a:gd name="T65" fmla="*/ 1106 h 2954"/>
                <a:gd name="T66" fmla="*/ 2231 w 2678"/>
                <a:gd name="T67" fmla="*/ 1460 h 2954"/>
                <a:gd name="T68" fmla="*/ 2217 w 2678"/>
                <a:gd name="T69" fmla="*/ 1748 h 2954"/>
                <a:gd name="T70" fmla="*/ 2513 w 2678"/>
                <a:gd name="T71" fmla="*/ 1919 h 2954"/>
                <a:gd name="T72" fmla="*/ 2663 w 2678"/>
                <a:gd name="T73" fmla="*/ 1976 h 2954"/>
                <a:gd name="T74" fmla="*/ 2646 w 2678"/>
                <a:gd name="T75" fmla="*/ 2096 h 2954"/>
                <a:gd name="T76" fmla="*/ 2259 w 2678"/>
                <a:gd name="T77" fmla="*/ 2257 h 2954"/>
                <a:gd name="T78" fmla="*/ 2066 w 2678"/>
                <a:gd name="T79" fmla="*/ 2360 h 2954"/>
                <a:gd name="T80" fmla="*/ 1737 w 2678"/>
                <a:gd name="T81" fmla="*/ 2427 h 2954"/>
                <a:gd name="T82" fmla="*/ 1433 w 2678"/>
                <a:gd name="T83" fmla="*/ 2439 h 2954"/>
                <a:gd name="T84" fmla="*/ 1255 w 2678"/>
                <a:gd name="T85" fmla="*/ 2408 h 2954"/>
                <a:gd name="T86" fmla="*/ 1237 w 2678"/>
                <a:gd name="T87" fmla="*/ 2732 h 2954"/>
                <a:gd name="T88" fmla="*/ 1223 w 2678"/>
                <a:gd name="T89" fmla="*/ 2954 h 2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78" h="2954">
                  <a:moveTo>
                    <a:pt x="1223" y="2954"/>
                  </a:moveTo>
                  <a:cubicBezTo>
                    <a:pt x="1172" y="2901"/>
                    <a:pt x="1121" y="2867"/>
                    <a:pt x="1076" y="2846"/>
                  </a:cubicBezTo>
                  <a:cubicBezTo>
                    <a:pt x="1083" y="2764"/>
                    <a:pt x="1090" y="2725"/>
                    <a:pt x="1061" y="2675"/>
                  </a:cubicBezTo>
                  <a:cubicBezTo>
                    <a:pt x="1052" y="2665"/>
                    <a:pt x="1042" y="2655"/>
                    <a:pt x="1033" y="2648"/>
                  </a:cubicBezTo>
                  <a:cubicBezTo>
                    <a:pt x="953" y="2646"/>
                    <a:pt x="908" y="2684"/>
                    <a:pt x="869" y="2742"/>
                  </a:cubicBezTo>
                  <a:cubicBezTo>
                    <a:pt x="840" y="2735"/>
                    <a:pt x="812" y="2728"/>
                    <a:pt x="783" y="2721"/>
                  </a:cubicBezTo>
                  <a:cubicBezTo>
                    <a:pt x="751" y="2661"/>
                    <a:pt x="732" y="2637"/>
                    <a:pt x="704" y="2617"/>
                  </a:cubicBezTo>
                  <a:cubicBezTo>
                    <a:pt x="621" y="2497"/>
                    <a:pt x="634" y="2527"/>
                    <a:pt x="519" y="2517"/>
                  </a:cubicBezTo>
                  <a:cubicBezTo>
                    <a:pt x="465" y="2460"/>
                    <a:pt x="481" y="2379"/>
                    <a:pt x="482" y="2336"/>
                  </a:cubicBezTo>
                  <a:cubicBezTo>
                    <a:pt x="505" y="2268"/>
                    <a:pt x="518" y="2203"/>
                    <a:pt x="486" y="2160"/>
                  </a:cubicBezTo>
                  <a:cubicBezTo>
                    <a:pt x="358" y="2114"/>
                    <a:pt x="371" y="2131"/>
                    <a:pt x="372" y="2052"/>
                  </a:cubicBezTo>
                  <a:cubicBezTo>
                    <a:pt x="359" y="2016"/>
                    <a:pt x="350" y="1979"/>
                    <a:pt x="340" y="1946"/>
                  </a:cubicBezTo>
                  <a:cubicBezTo>
                    <a:pt x="328" y="1927"/>
                    <a:pt x="318" y="1910"/>
                    <a:pt x="309" y="1893"/>
                  </a:cubicBezTo>
                  <a:cubicBezTo>
                    <a:pt x="281" y="1771"/>
                    <a:pt x="261" y="1761"/>
                    <a:pt x="172" y="1759"/>
                  </a:cubicBezTo>
                  <a:cubicBezTo>
                    <a:pt x="121" y="1784"/>
                    <a:pt x="53" y="1828"/>
                    <a:pt x="12" y="1827"/>
                  </a:cubicBezTo>
                  <a:cubicBezTo>
                    <a:pt x="9" y="1823"/>
                    <a:pt x="6" y="1820"/>
                    <a:pt x="2" y="1817"/>
                  </a:cubicBezTo>
                  <a:cubicBezTo>
                    <a:pt x="0" y="1725"/>
                    <a:pt x="0" y="1633"/>
                    <a:pt x="1" y="1545"/>
                  </a:cubicBezTo>
                  <a:cubicBezTo>
                    <a:pt x="14" y="1509"/>
                    <a:pt x="30" y="1474"/>
                    <a:pt x="46" y="1438"/>
                  </a:cubicBezTo>
                  <a:cubicBezTo>
                    <a:pt x="117" y="1348"/>
                    <a:pt x="155" y="1320"/>
                    <a:pt x="258" y="1250"/>
                  </a:cubicBezTo>
                  <a:cubicBezTo>
                    <a:pt x="281" y="1228"/>
                    <a:pt x="303" y="1205"/>
                    <a:pt x="329" y="1183"/>
                  </a:cubicBezTo>
                  <a:cubicBezTo>
                    <a:pt x="332" y="1137"/>
                    <a:pt x="336" y="1092"/>
                    <a:pt x="339" y="1049"/>
                  </a:cubicBezTo>
                  <a:cubicBezTo>
                    <a:pt x="349" y="1030"/>
                    <a:pt x="359" y="1010"/>
                    <a:pt x="368" y="994"/>
                  </a:cubicBezTo>
                  <a:cubicBezTo>
                    <a:pt x="369" y="909"/>
                    <a:pt x="363" y="801"/>
                    <a:pt x="402" y="763"/>
                  </a:cubicBezTo>
                  <a:cubicBezTo>
                    <a:pt x="412" y="694"/>
                    <a:pt x="415" y="629"/>
                    <a:pt x="390" y="585"/>
                  </a:cubicBezTo>
                  <a:cubicBezTo>
                    <a:pt x="345" y="545"/>
                    <a:pt x="304" y="505"/>
                    <a:pt x="263" y="468"/>
                  </a:cubicBezTo>
                  <a:cubicBezTo>
                    <a:pt x="263" y="435"/>
                    <a:pt x="263" y="402"/>
                    <a:pt x="263" y="369"/>
                  </a:cubicBezTo>
                  <a:cubicBezTo>
                    <a:pt x="302" y="370"/>
                    <a:pt x="340" y="362"/>
                    <a:pt x="388" y="340"/>
                  </a:cubicBezTo>
                  <a:cubicBezTo>
                    <a:pt x="421" y="236"/>
                    <a:pt x="367" y="140"/>
                    <a:pt x="367" y="68"/>
                  </a:cubicBezTo>
                  <a:cubicBezTo>
                    <a:pt x="399" y="42"/>
                    <a:pt x="422" y="0"/>
                    <a:pt x="476" y="57"/>
                  </a:cubicBezTo>
                  <a:cubicBezTo>
                    <a:pt x="508" y="127"/>
                    <a:pt x="549" y="203"/>
                    <a:pt x="564" y="315"/>
                  </a:cubicBezTo>
                  <a:cubicBezTo>
                    <a:pt x="593" y="345"/>
                    <a:pt x="583" y="335"/>
                    <a:pt x="640" y="346"/>
                  </a:cubicBezTo>
                  <a:cubicBezTo>
                    <a:pt x="676" y="295"/>
                    <a:pt x="670" y="209"/>
                    <a:pt x="670" y="173"/>
                  </a:cubicBezTo>
                  <a:cubicBezTo>
                    <a:pt x="683" y="161"/>
                    <a:pt x="696" y="151"/>
                    <a:pt x="709" y="142"/>
                  </a:cubicBezTo>
                  <a:cubicBezTo>
                    <a:pt x="734" y="178"/>
                    <a:pt x="753" y="234"/>
                    <a:pt x="775" y="310"/>
                  </a:cubicBezTo>
                  <a:cubicBezTo>
                    <a:pt x="800" y="354"/>
                    <a:pt x="832" y="417"/>
                    <a:pt x="895" y="484"/>
                  </a:cubicBezTo>
                  <a:cubicBezTo>
                    <a:pt x="934" y="491"/>
                    <a:pt x="972" y="499"/>
                    <a:pt x="1013" y="506"/>
                  </a:cubicBezTo>
                  <a:cubicBezTo>
                    <a:pt x="1048" y="576"/>
                    <a:pt x="1083" y="649"/>
                    <a:pt x="1121" y="722"/>
                  </a:cubicBezTo>
                  <a:cubicBezTo>
                    <a:pt x="1156" y="772"/>
                    <a:pt x="1194" y="822"/>
                    <a:pt x="1232" y="872"/>
                  </a:cubicBezTo>
                  <a:cubicBezTo>
                    <a:pt x="1232" y="888"/>
                    <a:pt x="1231" y="905"/>
                    <a:pt x="1235" y="924"/>
                  </a:cubicBezTo>
                  <a:cubicBezTo>
                    <a:pt x="1193" y="979"/>
                    <a:pt x="1190" y="963"/>
                    <a:pt x="1189" y="1058"/>
                  </a:cubicBezTo>
                  <a:cubicBezTo>
                    <a:pt x="1230" y="1111"/>
                    <a:pt x="1246" y="1154"/>
                    <a:pt x="1342" y="1183"/>
                  </a:cubicBezTo>
                  <a:cubicBezTo>
                    <a:pt x="1361" y="1196"/>
                    <a:pt x="1377" y="1219"/>
                    <a:pt x="1437" y="1241"/>
                  </a:cubicBezTo>
                  <a:cubicBezTo>
                    <a:pt x="1463" y="1238"/>
                    <a:pt x="1491" y="1235"/>
                    <a:pt x="1520" y="1233"/>
                  </a:cubicBezTo>
                  <a:cubicBezTo>
                    <a:pt x="1594" y="1202"/>
                    <a:pt x="1668" y="1171"/>
                    <a:pt x="1744" y="1140"/>
                  </a:cubicBezTo>
                  <a:cubicBezTo>
                    <a:pt x="1786" y="1073"/>
                    <a:pt x="1783" y="1030"/>
                    <a:pt x="1784" y="971"/>
                  </a:cubicBezTo>
                  <a:cubicBezTo>
                    <a:pt x="1755" y="908"/>
                    <a:pt x="1724" y="901"/>
                    <a:pt x="1698" y="877"/>
                  </a:cubicBezTo>
                  <a:cubicBezTo>
                    <a:pt x="1699" y="802"/>
                    <a:pt x="1689" y="795"/>
                    <a:pt x="1718" y="757"/>
                  </a:cubicBezTo>
                  <a:cubicBezTo>
                    <a:pt x="1779" y="729"/>
                    <a:pt x="1843" y="688"/>
                    <a:pt x="1888" y="620"/>
                  </a:cubicBezTo>
                  <a:cubicBezTo>
                    <a:pt x="1888" y="591"/>
                    <a:pt x="1888" y="564"/>
                    <a:pt x="1892" y="538"/>
                  </a:cubicBezTo>
                  <a:cubicBezTo>
                    <a:pt x="1870" y="469"/>
                    <a:pt x="1854" y="452"/>
                    <a:pt x="1829" y="425"/>
                  </a:cubicBezTo>
                  <a:cubicBezTo>
                    <a:pt x="1825" y="415"/>
                    <a:pt x="1825" y="409"/>
                    <a:pt x="1825" y="402"/>
                  </a:cubicBezTo>
                  <a:cubicBezTo>
                    <a:pt x="1841" y="399"/>
                    <a:pt x="1857" y="397"/>
                    <a:pt x="1873" y="394"/>
                  </a:cubicBezTo>
                  <a:cubicBezTo>
                    <a:pt x="1967" y="301"/>
                    <a:pt x="1871" y="250"/>
                    <a:pt x="2053" y="274"/>
                  </a:cubicBezTo>
                  <a:cubicBezTo>
                    <a:pt x="2072" y="333"/>
                    <a:pt x="2094" y="396"/>
                    <a:pt x="2116" y="459"/>
                  </a:cubicBezTo>
                  <a:cubicBezTo>
                    <a:pt x="2138" y="486"/>
                    <a:pt x="2151" y="509"/>
                    <a:pt x="2198" y="546"/>
                  </a:cubicBezTo>
                  <a:cubicBezTo>
                    <a:pt x="2234" y="547"/>
                    <a:pt x="2269" y="548"/>
                    <a:pt x="2307" y="549"/>
                  </a:cubicBezTo>
                  <a:cubicBezTo>
                    <a:pt x="2339" y="523"/>
                    <a:pt x="2374" y="501"/>
                    <a:pt x="2410" y="479"/>
                  </a:cubicBezTo>
                  <a:cubicBezTo>
                    <a:pt x="2413" y="489"/>
                    <a:pt x="2419" y="499"/>
                    <a:pt x="2426" y="509"/>
                  </a:cubicBezTo>
                  <a:cubicBezTo>
                    <a:pt x="2425" y="555"/>
                    <a:pt x="2428" y="663"/>
                    <a:pt x="2376" y="714"/>
                  </a:cubicBezTo>
                  <a:cubicBezTo>
                    <a:pt x="2338" y="723"/>
                    <a:pt x="2328" y="729"/>
                    <a:pt x="2293" y="728"/>
                  </a:cubicBezTo>
                  <a:cubicBezTo>
                    <a:pt x="2258" y="708"/>
                    <a:pt x="2226" y="688"/>
                    <a:pt x="2195" y="670"/>
                  </a:cubicBezTo>
                  <a:cubicBezTo>
                    <a:pt x="2073" y="667"/>
                    <a:pt x="2038" y="676"/>
                    <a:pt x="1954" y="746"/>
                  </a:cubicBezTo>
                  <a:cubicBezTo>
                    <a:pt x="1942" y="765"/>
                    <a:pt x="1932" y="785"/>
                    <a:pt x="1922" y="804"/>
                  </a:cubicBezTo>
                  <a:cubicBezTo>
                    <a:pt x="1922" y="844"/>
                    <a:pt x="1906" y="876"/>
                    <a:pt x="1934" y="939"/>
                  </a:cubicBezTo>
                  <a:cubicBezTo>
                    <a:pt x="1934" y="975"/>
                    <a:pt x="1978" y="1071"/>
                    <a:pt x="2055" y="1020"/>
                  </a:cubicBezTo>
                  <a:cubicBezTo>
                    <a:pt x="2129" y="1009"/>
                    <a:pt x="2183" y="978"/>
                    <a:pt x="2182" y="1106"/>
                  </a:cubicBezTo>
                  <a:cubicBezTo>
                    <a:pt x="2166" y="1154"/>
                    <a:pt x="2153" y="1203"/>
                    <a:pt x="2140" y="1252"/>
                  </a:cubicBezTo>
                  <a:cubicBezTo>
                    <a:pt x="2059" y="1355"/>
                    <a:pt x="2094" y="1408"/>
                    <a:pt x="2231" y="1460"/>
                  </a:cubicBezTo>
                  <a:cubicBezTo>
                    <a:pt x="2228" y="1490"/>
                    <a:pt x="2228" y="1519"/>
                    <a:pt x="2228" y="1549"/>
                  </a:cubicBezTo>
                  <a:cubicBezTo>
                    <a:pt x="2218" y="1588"/>
                    <a:pt x="2176" y="1682"/>
                    <a:pt x="2217" y="1748"/>
                  </a:cubicBezTo>
                  <a:cubicBezTo>
                    <a:pt x="2245" y="1785"/>
                    <a:pt x="2277" y="1822"/>
                    <a:pt x="2309" y="1859"/>
                  </a:cubicBezTo>
                  <a:cubicBezTo>
                    <a:pt x="2376" y="1877"/>
                    <a:pt x="2443" y="1898"/>
                    <a:pt x="2513" y="1919"/>
                  </a:cubicBezTo>
                  <a:cubicBezTo>
                    <a:pt x="2535" y="1933"/>
                    <a:pt x="2542" y="1950"/>
                    <a:pt x="2583" y="1967"/>
                  </a:cubicBezTo>
                  <a:cubicBezTo>
                    <a:pt x="2609" y="1968"/>
                    <a:pt x="2634" y="1972"/>
                    <a:pt x="2663" y="1976"/>
                  </a:cubicBezTo>
                  <a:cubicBezTo>
                    <a:pt x="2666" y="1995"/>
                    <a:pt x="2672" y="2018"/>
                    <a:pt x="2678" y="2041"/>
                  </a:cubicBezTo>
                  <a:cubicBezTo>
                    <a:pt x="2666" y="2058"/>
                    <a:pt x="2656" y="2077"/>
                    <a:pt x="2646" y="2096"/>
                  </a:cubicBezTo>
                  <a:cubicBezTo>
                    <a:pt x="2601" y="2128"/>
                    <a:pt x="2560" y="2147"/>
                    <a:pt x="2528" y="2159"/>
                  </a:cubicBezTo>
                  <a:cubicBezTo>
                    <a:pt x="2409" y="2156"/>
                    <a:pt x="2339" y="2197"/>
                    <a:pt x="2259" y="2257"/>
                  </a:cubicBezTo>
                  <a:cubicBezTo>
                    <a:pt x="2243" y="2286"/>
                    <a:pt x="2223" y="2335"/>
                    <a:pt x="2185" y="2360"/>
                  </a:cubicBezTo>
                  <a:cubicBezTo>
                    <a:pt x="2143" y="2359"/>
                    <a:pt x="2105" y="2358"/>
                    <a:pt x="2066" y="2360"/>
                  </a:cubicBezTo>
                  <a:cubicBezTo>
                    <a:pt x="2034" y="2389"/>
                    <a:pt x="1986" y="2469"/>
                    <a:pt x="1925" y="2455"/>
                  </a:cubicBezTo>
                  <a:cubicBezTo>
                    <a:pt x="1862" y="2332"/>
                    <a:pt x="1798" y="2383"/>
                    <a:pt x="1737" y="2427"/>
                  </a:cubicBezTo>
                  <a:cubicBezTo>
                    <a:pt x="1650" y="2454"/>
                    <a:pt x="1628" y="2392"/>
                    <a:pt x="1593" y="2368"/>
                  </a:cubicBezTo>
                  <a:cubicBezTo>
                    <a:pt x="1495" y="2333"/>
                    <a:pt x="1472" y="2378"/>
                    <a:pt x="1433" y="2439"/>
                  </a:cubicBezTo>
                  <a:cubicBezTo>
                    <a:pt x="1388" y="2484"/>
                    <a:pt x="1318" y="2426"/>
                    <a:pt x="1299" y="2409"/>
                  </a:cubicBezTo>
                  <a:cubicBezTo>
                    <a:pt x="1283" y="2409"/>
                    <a:pt x="1267" y="2409"/>
                    <a:pt x="1255" y="2408"/>
                  </a:cubicBezTo>
                  <a:cubicBezTo>
                    <a:pt x="1193" y="2462"/>
                    <a:pt x="1203" y="2450"/>
                    <a:pt x="1193" y="2548"/>
                  </a:cubicBezTo>
                  <a:cubicBezTo>
                    <a:pt x="1225" y="2604"/>
                    <a:pt x="1266" y="2638"/>
                    <a:pt x="1237" y="2732"/>
                  </a:cubicBezTo>
                  <a:cubicBezTo>
                    <a:pt x="1236" y="2781"/>
                    <a:pt x="1258" y="2837"/>
                    <a:pt x="1267" y="2923"/>
                  </a:cubicBezTo>
                  <a:cubicBezTo>
                    <a:pt x="1248" y="2942"/>
                    <a:pt x="1239" y="2951"/>
                    <a:pt x="1223" y="2954"/>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87" name="Freeform 9"/>
            <p:cNvSpPr>
              <a:spLocks/>
            </p:cNvSpPr>
            <p:nvPr/>
          </p:nvSpPr>
          <p:spPr bwMode="auto">
            <a:xfrm>
              <a:off x="4559756" y="3580356"/>
              <a:ext cx="653009" cy="496329"/>
            </a:xfrm>
            <a:custGeom>
              <a:avLst/>
              <a:gdLst>
                <a:gd name="T0" fmla="*/ 1361 w 2275"/>
                <a:gd name="T1" fmla="*/ 1675 h 1731"/>
                <a:gd name="T2" fmla="*/ 1298 w 2275"/>
                <a:gd name="T3" fmla="*/ 1637 h 1731"/>
                <a:gd name="T4" fmla="*/ 1179 w 2275"/>
                <a:gd name="T5" fmla="*/ 1654 h 1731"/>
                <a:gd name="T6" fmla="*/ 844 w 2275"/>
                <a:gd name="T7" fmla="*/ 1632 h 1731"/>
                <a:gd name="T8" fmla="*/ 659 w 2275"/>
                <a:gd name="T9" fmla="*/ 1523 h 1731"/>
                <a:gd name="T10" fmla="*/ 615 w 2275"/>
                <a:gd name="T11" fmla="*/ 1463 h 1731"/>
                <a:gd name="T12" fmla="*/ 642 w 2275"/>
                <a:gd name="T13" fmla="*/ 1234 h 1731"/>
                <a:gd name="T14" fmla="*/ 566 w 2275"/>
                <a:gd name="T15" fmla="*/ 1167 h 1731"/>
                <a:gd name="T16" fmla="*/ 246 w 2275"/>
                <a:gd name="T17" fmla="*/ 1110 h 1731"/>
                <a:gd name="T18" fmla="*/ 311 w 2275"/>
                <a:gd name="T19" fmla="*/ 1026 h 1731"/>
                <a:gd name="T20" fmla="*/ 427 w 2275"/>
                <a:gd name="T21" fmla="*/ 784 h 1731"/>
                <a:gd name="T22" fmla="*/ 57 w 2275"/>
                <a:gd name="T23" fmla="*/ 650 h 1731"/>
                <a:gd name="T24" fmla="*/ 186 w 2275"/>
                <a:gd name="T25" fmla="*/ 437 h 1731"/>
                <a:gd name="T26" fmla="*/ 362 w 2275"/>
                <a:gd name="T27" fmla="*/ 553 h 1731"/>
                <a:gd name="T28" fmla="*/ 727 w 2275"/>
                <a:gd name="T29" fmla="*/ 346 h 1731"/>
                <a:gd name="T30" fmla="*/ 804 w 2275"/>
                <a:gd name="T31" fmla="*/ 272 h 1731"/>
                <a:gd name="T32" fmla="*/ 985 w 2275"/>
                <a:gd name="T33" fmla="*/ 398 h 1731"/>
                <a:gd name="T34" fmla="*/ 1171 w 2275"/>
                <a:gd name="T35" fmla="*/ 360 h 1731"/>
                <a:gd name="T36" fmla="*/ 1370 w 2275"/>
                <a:gd name="T37" fmla="*/ 215 h 1731"/>
                <a:gd name="T38" fmla="*/ 1677 w 2275"/>
                <a:gd name="T39" fmla="*/ 111 h 1731"/>
                <a:gd name="T40" fmla="*/ 1990 w 2275"/>
                <a:gd name="T41" fmla="*/ 119 h 1731"/>
                <a:gd name="T42" fmla="*/ 1944 w 2275"/>
                <a:gd name="T43" fmla="*/ 350 h 1731"/>
                <a:gd name="T44" fmla="*/ 2043 w 2275"/>
                <a:gd name="T45" fmla="*/ 451 h 1731"/>
                <a:gd name="T46" fmla="*/ 2099 w 2275"/>
                <a:gd name="T47" fmla="*/ 583 h 1731"/>
                <a:gd name="T48" fmla="*/ 2274 w 2275"/>
                <a:gd name="T49" fmla="*/ 755 h 1731"/>
                <a:gd name="T50" fmla="*/ 2181 w 2275"/>
                <a:gd name="T51" fmla="*/ 838 h 1731"/>
                <a:gd name="T52" fmla="*/ 2125 w 2275"/>
                <a:gd name="T53" fmla="*/ 1062 h 1731"/>
                <a:gd name="T54" fmla="*/ 1871 w 2275"/>
                <a:gd name="T55" fmla="*/ 1311 h 1731"/>
                <a:gd name="T56" fmla="*/ 1733 w 2275"/>
                <a:gd name="T57" fmla="*/ 1442 h 1731"/>
                <a:gd name="T58" fmla="*/ 1714 w 2275"/>
                <a:gd name="T59" fmla="*/ 1458 h 1731"/>
                <a:gd name="T60" fmla="*/ 1614 w 2275"/>
                <a:gd name="T61" fmla="*/ 1554 h 1731"/>
                <a:gd name="T62" fmla="*/ 1412 w 2275"/>
                <a:gd name="T63" fmla="*/ 1729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75" h="1731">
                  <a:moveTo>
                    <a:pt x="1361" y="1731"/>
                  </a:moveTo>
                  <a:cubicBezTo>
                    <a:pt x="1361" y="1711"/>
                    <a:pt x="1361" y="1691"/>
                    <a:pt x="1361" y="1675"/>
                  </a:cubicBezTo>
                  <a:cubicBezTo>
                    <a:pt x="1345" y="1675"/>
                    <a:pt x="1339" y="1655"/>
                    <a:pt x="1333" y="1645"/>
                  </a:cubicBezTo>
                  <a:cubicBezTo>
                    <a:pt x="1320" y="1641"/>
                    <a:pt x="1307" y="1638"/>
                    <a:pt x="1298" y="1637"/>
                  </a:cubicBezTo>
                  <a:cubicBezTo>
                    <a:pt x="1276" y="1558"/>
                    <a:pt x="1237" y="1560"/>
                    <a:pt x="1199" y="1576"/>
                  </a:cubicBezTo>
                  <a:cubicBezTo>
                    <a:pt x="1192" y="1602"/>
                    <a:pt x="1186" y="1628"/>
                    <a:pt x="1179" y="1654"/>
                  </a:cubicBezTo>
                  <a:cubicBezTo>
                    <a:pt x="1109" y="1655"/>
                    <a:pt x="1039" y="1660"/>
                    <a:pt x="972" y="1665"/>
                  </a:cubicBezTo>
                  <a:cubicBezTo>
                    <a:pt x="927" y="1654"/>
                    <a:pt x="885" y="1643"/>
                    <a:pt x="844" y="1632"/>
                  </a:cubicBezTo>
                  <a:cubicBezTo>
                    <a:pt x="809" y="1625"/>
                    <a:pt x="774" y="1621"/>
                    <a:pt x="739" y="1617"/>
                  </a:cubicBezTo>
                  <a:cubicBezTo>
                    <a:pt x="710" y="1583"/>
                    <a:pt x="685" y="1553"/>
                    <a:pt x="659" y="1523"/>
                  </a:cubicBezTo>
                  <a:cubicBezTo>
                    <a:pt x="647" y="1503"/>
                    <a:pt x="637" y="1483"/>
                    <a:pt x="628" y="1463"/>
                  </a:cubicBezTo>
                  <a:cubicBezTo>
                    <a:pt x="621" y="1463"/>
                    <a:pt x="618" y="1463"/>
                    <a:pt x="615" y="1463"/>
                  </a:cubicBezTo>
                  <a:cubicBezTo>
                    <a:pt x="590" y="1384"/>
                    <a:pt x="612" y="1361"/>
                    <a:pt x="641" y="1316"/>
                  </a:cubicBezTo>
                  <a:cubicBezTo>
                    <a:pt x="642" y="1287"/>
                    <a:pt x="642" y="1261"/>
                    <a:pt x="642" y="1234"/>
                  </a:cubicBezTo>
                  <a:cubicBezTo>
                    <a:pt x="616" y="1217"/>
                    <a:pt x="591" y="1200"/>
                    <a:pt x="569" y="1183"/>
                  </a:cubicBezTo>
                  <a:cubicBezTo>
                    <a:pt x="566" y="1177"/>
                    <a:pt x="566" y="1170"/>
                    <a:pt x="566" y="1167"/>
                  </a:cubicBezTo>
                  <a:cubicBezTo>
                    <a:pt x="463" y="1164"/>
                    <a:pt x="380" y="1152"/>
                    <a:pt x="313" y="1141"/>
                  </a:cubicBezTo>
                  <a:cubicBezTo>
                    <a:pt x="291" y="1131"/>
                    <a:pt x="269" y="1120"/>
                    <a:pt x="246" y="1110"/>
                  </a:cubicBezTo>
                  <a:cubicBezTo>
                    <a:pt x="237" y="1083"/>
                    <a:pt x="228" y="1057"/>
                    <a:pt x="218" y="1030"/>
                  </a:cubicBezTo>
                  <a:cubicBezTo>
                    <a:pt x="247" y="1028"/>
                    <a:pt x="279" y="1025"/>
                    <a:pt x="311" y="1026"/>
                  </a:cubicBezTo>
                  <a:cubicBezTo>
                    <a:pt x="340" y="1017"/>
                    <a:pt x="391" y="979"/>
                    <a:pt x="423" y="951"/>
                  </a:cubicBezTo>
                  <a:cubicBezTo>
                    <a:pt x="465" y="880"/>
                    <a:pt x="462" y="830"/>
                    <a:pt x="427" y="784"/>
                  </a:cubicBezTo>
                  <a:cubicBezTo>
                    <a:pt x="398" y="780"/>
                    <a:pt x="370" y="776"/>
                    <a:pt x="344" y="775"/>
                  </a:cubicBezTo>
                  <a:cubicBezTo>
                    <a:pt x="246" y="700"/>
                    <a:pt x="131" y="688"/>
                    <a:pt x="57" y="650"/>
                  </a:cubicBezTo>
                  <a:cubicBezTo>
                    <a:pt x="19" y="603"/>
                    <a:pt x="0" y="570"/>
                    <a:pt x="0" y="550"/>
                  </a:cubicBezTo>
                  <a:cubicBezTo>
                    <a:pt x="65" y="463"/>
                    <a:pt x="59" y="434"/>
                    <a:pt x="186" y="437"/>
                  </a:cubicBezTo>
                  <a:cubicBezTo>
                    <a:pt x="215" y="448"/>
                    <a:pt x="244" y="458"/>
                    <a:pt x="276" y="472"/>
                  </a:cubicBezTo>
                  <a:cubicBezTo>
                    <a:pt x="304" y="499"/>
                    <a:pt x="333" y="526"/>
                    <a:pt x="362" y="553"/>
                  </a:cubicBezTo>
                  <a:cubicBezTo>
                    <a:pt x="409" y="564"/>
                    <a:pt x="451" y="571"/>
                    <a:pt x="521" y="557"/>
                  </a:cubicBezTo>
                  <a:cubicBezTo>
                    <a:pt x="592" y="506"/>
                    <a:pt x="656" y="406"/>
                    <a:pt x="727" y="346"/>
                  </a:cubicBezTo>
                  <a:cubicBezTo>
                    <a:pt x="727" y="323"/>
                    <a:pt x="727" y="300"/>
                    <a:pt x="731" y="277"/>
                  </a:cubicBezTo>
                  <a:cubicBezTo>
                    <a:pt x="753" y="274"/>
                    <a:pt x="779" y="272"/>
                    <a:pt x="804" y="272"/>
                  </a:cubicBezTo>
                  <a:cubicBezTo>
                    <a:pt x="814" y="286"/>
                    <a:pt x="823" y="299"/>
                    <a:pt x="833" y="316"/>
                  </a:cubicBezTo>
                  <a:cubicBezTo>
                    <a:pt x="871" y="330"/>
                    <a:pt x="912" y="373"/>
                    <a:pt x="985" y="398"/>
                  </a:cubicBezTo>
                  <a:cubicBezTo>
                    <a:pt x="1005" y="399"/>
                    <a:pt x="1024" y="399"/>
                    <a:pt x="1043" y="400"/>
                  </a:cubicBezTo>
                  <a:cubicBezTo>
                    <a:pt x="1085" y="384"/>
                    <a:pt x="1126" y="372"/>
                    <a:pt x="1171" y="360"/>
                  </a:cubicBezTo>
                  <a:cubicBezTo>
                    <a:pt x="1226" y="306"/>
                    <a:pt x="1264" y="278"/>
                    <a:pt x="1335" y="250"/>
                  </a:cubicBezTo>
                  <a:cubicBezTo>
                    <a:pt x="1344" y="237"/>
                    <a:pt x="1351" y="224"/>
                    <a:pt x="1370" y="215"/>
                  </a:cubicBezTo>
                  <a:cubicBezTo>
                    <a:pt x="1422" y="137"/>
                    <a:pt x="1473" y="119"/>
                    <a:pt x="1565" y="112"/>
                  </a:cubicBezTo>
                  <a:cubicBezTo>
                    <a:pt x="1601" y="109"/>
                    <a:pt x="1639" y="110"/>
                    <a:pt x="1677" y="111"/>
                  </a:cubicBezTo>
                  <a:cubicBezTo>
                    <a:pt x="1770" y="51"/>
                    <a:pt x="1796" y="0"/>
                    <a:pt x="1927" y="3"/>
                  </a:cubicBezTo>
                  <a:cubicBezTo>
                    <a:pt x="1946" y="39"/>
                    <a:pt x="1968" y="79"/>
                    <a:pt x="1990" y="119"/>
                  </a:cubicBezTo>
                  <a:cubicBezTo>
                    <a:pt x="2009" y="136"/>
                    <a:pt x="2028" y="153"/>
                    <a:pt x="2048" y="173"/>
                  </a:cubicBezTo>
                  <a:cubicBezTo>
                    <a:pt x="2015" y="231"/>
                    <a:pt x="1970" y="282"/>
                    <a:pt x="1944" y="350"/>
                  </a:cubicBezTo>
                  <a:cubicBezTo>
                    <a:pt x="1941" y="380"/>
                    <a:pt x="1941" y="409"/>
                    <a:pt x="1941" y="439"/>
                  </a:cubicBezTo>
                  <a:cubicBezTo>
                    <a:pt x="1950" y="449"/>
                    <a:pt x="2001" y="450"/>
                    <a:pt x="2043" y="451"/>
                  </a:cubicBezTo>
                  <a:cubicBezTo>
                    <a:pt x="2052" y="481"/>
                    <a:pt x="2062" y="510"/>
                    <a:pt x="2071" y="543"/>
                  </a:cubicBezTo>
                  <a:cubicBezTo>
                    <a:pt x="2080" y="557"/>
                    <a:pt x="2090" y="570"/>
                    <a:pt x="2099" y="583"/>
                  </a:cubicBezTo>
                  <a:cubicBezTo>
                    <a:pt x="2141" y="578"/>
                    <a:pt x="2186" y="573"/>
                    <a:pt x="2230" y="570"/>
                  </a:cubicBezTo>
                  <a:cubicBezTo>
                    <a:pt x="2259" y="610"/>
                    <a:pt x="2275" y="673"/>
                    <a:pt x="2274" y="755"/>
                  </a:cubicBezTo>
                  <a:cubicBezTo>
                    <a:pt x="2258" y="774"/>
                    <a:pt x="2242" y="797"/>
                    <a:pt x="2204" y="815"/>
                  </a:cubicBezTo>
                  <a:cubicBezTo>
                    <a:pt x="2203" y="828"/>
                    <a:pt x="2187" y="835"/>
                    <a:pt x="2181" y="838"/>
                  </a:cubicBezTo>
                  <a:cubicBezTo>
                    <a:pt x="2174" y="883"/>
                    <a:pt x="2168" y="932"/>
                    <a:pt x="2161" y="981"/>
                  </a:cubicBezTo>
                  <a:cubicBezTo>
                    <a:pt x="2148" y="1007"/>
                    <a:pt x="2135" y="1033"/>
                    <a:pt x="2125" y="1062"/>
                  </a:cubicBezTo>
                  <a:cubicBezTo>
                    <a:pt x="2100" y="1078"/>
                    <a:pt x="2068" y="1090"/>
                    <a:pt x="2068" y="1116"/>
                  </a:cubicBezTo>
                  <a:cubicBezTo>
                    <a:pt x="1988" y="1131"/>
                    <a:pt x="1942" y="1277"/>
                    <a:pt x="1871" y="1311"/>
                  </a:cubicBezTo>
                  <a:cubicBezTo>
                    <a:pt x="1871" y="1324"/>
                    <a:pt x="1827" y="1349"/>
                    <a:pt x="1817" y="1352"/>
                  </a:cubicBezTo>
                  <a:cubicBezTo>
                    <a:pt x="1788" y="1381"/>
                    <a:pt x="1759" y="1410"/>
                    <a:pt x="1733" y="1442"/>
                  </a:cubicBezTo>
                  <a:cubicBezTo>
                    <a:pt x="1730" y="1445"/>
                    <a:pt x="1730" y="1452"/>
                    <a:pt x="1730" y="1458"/>
                  </a:cubicBezTo>
                  <a:cubicBezTo>
                    <a:pt x="1724" y="1458"/>
                    <a:pt x="1717" y="1458"/>
                    <a:pt x="1714" y="1458"/>
                  </a:cubicBezTo>
                  <a:cubicBezTo>
                    <a:pt x="1714" y="1461"/>
                    <a:pt x="1714" y="1468"/>
                    <a:pt x="1714" y="1474"/>
                  </a:cubicBezTo>
                  <a:cubicBezTo>
                    <a:pt x="1669" y="1473"/>
                    <a:pt x="1634" y="1531"/>
                    <a:pt x="1614" y="1554"/>
                  </a:cubicBezTo>
                  <a:cubicBezTo>
                    <a:pt x="1598" y="1589"/>
                    <a:pt x="1582" y="1625"/>
                    <a:pt x="1569" y="1661"/>
                  </a:cubicBezTo>
                  <a:cubicBezTo>
                    <a:pt x="1489" y="1675"/>
                    <a:pt x="1463" y="1691"/>
                    <a:pt x="1412" y="1729"/>
                  </a:cubicBezTo>
                  <a:cubicBezTo>
                    <a:pt x="1393" y="1728"/>
                    <a:pt x="1377" y="1728"/>
                    <a:pt x="1361" y="1731"/>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88" name="Freeform 10"/>
            <p:cNvSpPr>
              <a:spLocks/>
            </p:cNvSpPr>
            <p:nvPr/>
          </p:nvSpPr>
          <p:spPr bwMode="auto">
            <a:xfrm>
              <a:off x="5577651" y="3329036"/>
              <a:ext cx="365937" cy="481607"/>
            </a:xfrm>
            <a:custGeom>
              <a:avLst/>
              <a:gdLst>
                <a:gd name="T0" fmla="*/ 422 w 1277"/>
                <a:gd name="T1" fmla="*/ 1680 h 1680"/>
                <a:gd name="T2" fmla="*/ 362 w 1277"/>
                <a:gd name="T3" fmla="*/ 1571 h 1680"/>
                <a:gd name="T4" fmla="*/ 359 w 1277"/>
                <a:gd name="T5" fmla="*/ 1554 h 1680"/>
                <a:gd name="T6" fmla="*/ 188 w 1277"/>
                <a:gd name="T7" fmla="*/ 1321 h 1680"/>
                <a:gd name="T8" fmla="*/ 16 w 1277"/>
                <a:gd name="T9" fmla="*/ 1297 h 1680"/>
                <a:gd name="T10" fmla="*/ 30 w 1277"/>
                <a:gd name="T11" fmla="*/ 1114 h 1680"/>
                <a:gd name="T12" fmla="*/ 37 w 1277"/>
                <a:gd name="T13" fmla="*/ 947 h 1680"/>
                <a:gd name="T14" fmla="*/ 133 w 1277"/>
                <a:gd name="T15" fmla="*/ 835 h 1680"/>
                <a:gd name="T16" fmla="*/ 150 w 1277"/>
                <a:gd name="T17" fmla="*/ 760 h 1680"/>
                <a:gd name="T18" fmla="*/ 157 w 1277"/>
                <a:gd name="T19" fmla="*/ 590 h 1680"/>
                <a:gd name="T20" fmla="*/ 241 w 1277"/>
                <a:gd name="T21" fmla="*/ 539 h 1680"/>
                <a:gd name="T22" fmla="*/ 302 w 1277"/>
                <a:gd name="T23" fmla="*/ 472 h 1680"/>
                <a:gd name="T24" fmla="*/ 328 w 1277"/>
                <a:gd name="T25" fmla="*/ 414 h 1680"/>
                <a:gd name="T26" fmla="*/ 325 w 1277"/>
                <a:gd name="T27" fmla="*/ 358 h 1680"/>
                <a:gd name="T28" fmla="*/ 380 w 1277"/>
                <a:gd name="T29" fmla="*/ 189 h 1680"/>
                <a:gd name="T30" fmla="*/ 540 w 1277"/>
                <a:gd name="T31" fmla="*/ 154 h 1680"/>
                <a:gd name="T32" fmla="*/ 640 w 1277"/>
                <a:gd name="T33" fmla="*/ 12 h 1680"/>
                <a:gd name="T34" fmla="*/ 723 w 1277"/>
                <a:gd name="T35" fmla="*/ 31 h 1680"/>
                <a:gd name="T36" fmla="*/ 868 w 1277"/>
                <a:gd name="T37" fmla="*/ 310 h 1680"/>
                <a:gd name="T38" fmla="*/ 1037 w 1277"/>
                <a:gd name="T39" fmla="*/ 327 h 1680"/>
                <a:gd name="T40" fmla="*/ 1245 w 1277"/>
                <a:gd name="T41" fmla="*/ 286 h 1680"/>
                <a:gd name="T42" fmla="*/ 1277 w 1277"/>
                <a:gd name="T43" fmla="*/ 304 h 1680"/>
                <a:gd name="T44" fmla="*/ 1184 w 1277"/>
                <a:gd name="T45" fmla="*/ 406 h 1680"/>
                <a:gd name="T46" fmla="*/ 1180 w 1277"/>
                <a:gd name="T47" fmla="*/ 504 h 1680"/>
                <a:gd name="T48" fmla="*/ 1010 w 1277"/>
                <a:gd name="T49" fmla="*/ 575 h 1680"/>
                <a:gd name="T50" fmla="*/ 1074 w 1277"/>
                <a:gd name="T51" fmla="*/ 636 h 1680"/>
                <a:gd name="T52" fmla="*/ 1122 w 1277"/>
                <a:gd name="T53" fmla="*/ 670 h 1680"/>
                <a:gd name="T54" fmla="*/ 1080 w 1277"/>
                <a:gd name="T55" fmla="*/ 708 h 1680"/>
                <a:gd name="T56" fmla="*/ 1066 w 1277"/>
                <a:gd name="T57" fmla="*/ 940 h 1680"/>
                <a:gd name="T58" fmla="*/ 1098 w 1277"/>
                <a:gd name="T59" fmla="*/ 967 h 1680"/>
                <a:gd name="T60" fmla="*/ 1098 w 1277"/>
                <a:gd name="T61" fmla="*/ 977 h 1680"/>
                <a:gd name="T62" fmla="*/ 1078 w 1277"/>
                <a:gd name="T63" fmla="*/ 970 h 1680"/>
                <a:gd name="T64" fmla="*/ 992 w 1277"/>
                <a:gd name="T65" fmla="*/ 971 h 1680"/>
                <a:gd name="T66" fmla="*/ 982 w 1277"/>
                <a:gd name="T67" fmla="*/ 1062 h 1680"/>
                <a:gd name="T68" fmla="*/ 888 w 1277"/>
                <a:gd name="T69" fmla="*/ 1211 h 1680"/>
                <a:gd name="T70" fmla="*/ 824 w 1277"/>
                <a:gd name="T71" fmla="*/ 1281 h 1680"/>
                <a:gd name="T72" fmla="*/ 719 w 1277"/>
                <a:gd name="T73" fmla="*/ 1285 h 1680"/>
                <a:gd name="T74" fmla="*/ 741 w 1277"/>
                <a:gd name="T75" fmla="*/ 1380 h 1680"/>
                <a:gd name="T76" fmla="*/ 522 w 1277"/>
                <a:gd name="T77" fmla="*/ 1562 h 1680"/>
                <a:gd name="T78" fmla="*/ 512 w 1277"/>
                <a:gd name="T79" fmla="*/ 1607 h 1680"/>
                <a:gd name="T80" fmla="*/ 422 w 1277"/>
                <a:gd name="T81"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7" h="1680">
                  <a:moveTo>
                    <a:pt x="422" y="1680"/>
                  </a:moveTo>
                  <a:cubicBezTo>
                    <a:pt x="423" y="1621"/>
                    <a:pt x="381" y="1581"/>
                    <a:pt x="362" y="1571"/>
                  </a:cubicBezTo>
                  <a:cubicBezTo>
                    <a:pt x="359" y="1564"/>
                    <a:pt x="359" y="1558"/>
                    <a:pt x="359" y="1554"/>
                  </a:cubicBezTo>
                  <a:cubicBezTo>
                    <a:pt x="302" y="1474"/>
                    <a:pt x="245" y="1397"/>
                    <a:pt x="188" y="1321"/>
                  </a:cubicBezTo>
                  <a:cubicBezTo>
                    <a:pt x="108" y="1292"/>
                    <a:pt x="60" y="1311"/>
                    <a:pt x="16" y="1297"/>
                  </a:cubicBezTo>
                  <a:cubicBezTo>
                    <a:pt x="0" y="1211"/>
                    <a:pt x="16" y="1179"/>
                    <a:pt x="30" y="1114"/>
                  </a:cubicBezTo>
                  <a:cubicBezTo>
                    <a:pt x="62" y="1049"/>
                    <a:pt x="37" y="999"/>
                    <a:pt x="37" y="947"/>
                  </a:cubicBezTo>
                  <a:cubicBezTo>
                    <a:pt x="69" y="908"/>
                    <a:pt x="101" y="870"/>
                    <a:pt x="133" y="835"/>
                  </a:cubicBezTo>
                  <a:cubicBezTo>
                    <a:pt x="137" y="809"/>
                    <a:pt x="143" y="783"/>
                    <a:pt x="150" y="760"/>
                  </a:cubicBezTo>
                  <a:cubicBezTo>
                    <a:pt x="150" y="704"/>
                    <a:pt x="132" y="615"/>
                    <a:pt x="157" y="590"/>
                  </a:cubicBezTo>
                  <a:cubicBezTo>
                    <a:pt x="183" y="571"/>
                    <a:pt x="212" y="555"/>
                    <a:pt x="241" y="539"/>
                  </a:cubicBezTo>
                  <a:cubicBezTo>
                    <a:pt x="260" y="517"/>
                    <a:pt x="279" y="495"/>
                    <a:pt x="302" y="472"/>
                  </a:cubicBezTo>
                  <a:cubicBezTo>
                    <a:pt x="308" y="453"/>
                    <a:pt x="318" y="433"/>
                    <a:pt x="328" y="414"/>
                  </a:cubicBezTo>
                  <a:cubicBezTo>
                    <a:pt x="325" y="394"/>
                    <a:pt x="325" y="375"/>
                    <a:pt x="325" y="358"/>
                  </a:cubicBezTo>
                  <a:cubicBezTo>
                    <a:pt x="274" y="252"/>
                    <a:pt x="300" y="240"/>
                    <a:pt x="380" y="189"/>
                  </a:cubicBezTo>
                  <a:cubicBezTo>
                    <a:pt x="435" y="174"/>
                    <a:pt x="479" y="182"/>
                    <a:pt x="540" y="154"/>
                  </a:cubicBezTo>
                  <a:cubicBezTo>
                    <a:pt x="582" y="129"/>
                    <a:pt x="621" y="58"/>
                    <a:pt x="640" y="12"/>
                  </a:cubicBezTo>
                  <a:cubicBezTo>
                    <a:pt x="669" y="3"/>
                    <a:pt x="685" y="0"/>
                    <a:pt x="723" y="31"/>
                  </a:cubicBezTo>
                  <a:cubicBezTo>
                    <a:pt x="758" y="107"/>
                    <a:pt x="747" y="241"/>
                    <a:pt x="868" y="310"/>
                  </a:cubicBezTo>
                  <a:cubicBezTo>
                    <a:pt x="923" y="314"/>
                    <a:pt x="980" y="319"/>
                    <a:pt x="1037" y="327"/>
                  </a:cubicBezTo>
                  <a:cubicBezTo>
                    <a:pt x="1082" y="282"/>
                    <a:pt x="1172" y="288"/>
                    <a:pt x="1245" y="286"/>
                  </a:cubicBezTo>
                  <a:cubicBezTo>
                    <a:pt x="1255" y="290"/>
                    <a:pt x="1264" y="297"/>
                    <a:pt x="1277" y="304"/>
                  </a:cubicBezTo>
                  <a:cubicBezTo>
                    <a:pt x="1242" y="339"/>
                    <a:pt x="1213" y="354"/>
                    <a:pt x="1184" y="406"/>
                  </a:cubicBezTo>
                  <a:cubicBezTo>
                    <a:pt x="1181" y="439"/>
                    <a:pt x="1180" y="471"/>
                    <a:pt x="1180" y="504"/>
                  </a:cubicBezTo>
                  <a:cubicBezTo>
                    <a:pt x="1100" y="502"/>
                    <a:pt x="992" y="473"/>
                    <a:pt x="1010" y="575"/>
                  </a:cubicBezTo>
                  <a:cubicBezTo>
                    <a:pt x="1033" y="589"/>
                    <a:pt x="1052" y="602"/>
                    <a:pt x="1074" y="636"/>
                  </a:cubicBezTo>
                  <a:cubicBezTo>
                    <a:pt x="1090" y="646"/>
                    <a:pt x="1106" y="656"/>
                    <a:pt x="1122" y="670"/>
                  </a:cubicBezTo>
                  <a:cubicBezTo>
                    <a:pt x="1106" y="682"/>
                    <a:pt x="1093" y="695"/>
                    <a:pt x="1080" y="708"/>
                  </a:cubicBezTo>
                  <a:cubicBezTo>
                    <a:pt x="1080" y="780"/>
                    <a:pt x="1022" y="867"/>
                    <a:pt x="1066" y="940"/>
                  </a:cubicBezTo>
                  <a:cubicBezTo>
                    <a:pt x="1075" y="947"/>
                    <a:pt x="1085" y="957"/>
                    <a:pt x="1098" y="967"/>
                  </a:cubicBezTo>
                  <a:cubicBezTo>
                    <a:pt x="1098" y="970"/>
                    <a:pt x="1098" y="974"/>
                    <a:pt x="1098" y="977"/>
                  </a:cubicBezTo>
                  <a:cubicBezTo>
                    <a:pt x="1091" y="973"/>
                    <a:pt x="1085" y="970"/>
                    <a:pt x="1078" y="970"/>
                  </a:cubicBezTo>
                  <a:cubicBezTo>
                    <a:pt x="1050" y="969"/>
                    <a:pt x="1021" y="968"/>
                    <a:pt x="992" y="971"/>
                  </a:cubicBezTo>
                  <a:cubicBezTo>
                    <a:pt x="966" y="996"/>
                    <a:pt x="992" y="1004"/>
                    <a:pt x="982" y="1062"/>
                  </a:cubicBezTo>
                  <a:cubicBezTo>
                    <a:pt x="899" y="1119"/>
                    <a:pt x="912" y="1097"/>
                    <a:pt x="888" y="1211"/>
                  </a:cubicBezTo>
                  <a:cubicBezTo>
                    <a:pt x="866" y="1233"/>
                    <a:pt x="843" y="1255"/>
                    <a:pt x="824" y="1281"/>
                  </a:cubicBezTo>
                  <a:cubicBezTo>
                    <a:pt x="789" y="1280"/>
                    <a:pt x="754" y="1283"/>
                    <a:pt x="719" y="1285"/>
                  </a:cubicBezTo>
                  <a:cubicBezTo>
                    <a:pt x="696" y="1307"/>
                    <a:pt x="690" y="1340"/>
                    <a:pt x="741" y="1380"/>
                  </a:cubicBezTo>
                  <a:cubicBezTo>
                    <a:pt x="635" y="1404"/>
                    <a:pt x="587" y="1485"/>
                    <a:pt x="522" y="1562"/>
                  </a:cubicBezTo>
                  <a:cubicBezTo>
                    <a:pt x="519" y="1575"/>
                    <a:pt x="516" y="1591"/>
                    <a:pt x="512" y="1607"/>
                  </a:cubicBezTo>
                  <a:cubicBezTo>
                    <a:pt x="480" y="1646"/>
                    <a:pt x="454" y="1661"/>
                    <a:pt x="422" y="1680"/>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89" name="Freeform 11"/>
            <p:cNvSpPr>
              <a:spLocks/>
            </p:cNvSpPr>
            <p:nvPr/>
          </p:nvSpPr>
          <p:spPr bwMode="auto">
            <a:xfrm>
              <a:off x="4472480" y="3260688"/>
              <a:ext cx="526823" cy="473194"/>
            </a:xfrm>
            <a:custGeom>
              <a:avLst/>
              <a:gdLst>
                <a:gd name="T0" fmla="*/ 724 w 1839"/>
                <a:gd name="T1" fmla="*/ 1648 h 1648"/>
                <a:gd name="T2" fmla="*/ 584 w 1839"/>
                <a:gd name="T3" fmla="*/ 1546 h 1648"/>
                <a:gd name="T4" fmla="*/ 520 w 1839"/>
                <a:gd name="T5" fmla="*/ 1521 h 1648"/>
                <a:gd name="T6" fmla="*/ 335 w 1839"/>
                <a:gd name="T7" fmla="*/ 1562 h 1648"/>
                <a:gd name="T8" fmla="*/ 287 w 1839"/>
                <a:gd name="T9" fmla="*/ 1627 h 1648"/>
                <a:gd name="T10" fmla="*/ 310 w 1839"/>
                <a:gd name="T11" fmla="*/ 1516 h 1648"/>
                <a:gd name="T12" fmla="*/ 317 w 1839"/>
                <a:gd name="T13" fmla="*/ 1388 h 1648"/>
                <a:gd name="T14" fmla="*/ 183 w 1839"/>
                <a:gd name="T15" fmla="*/ 1323 h 1648"/>
                <a:gd name="T16" fmla="*/ 206 w 1839"/>
                <a:gd name="T17" fmla="*/ 1255 h 1648"/>
                <a:gd name="T18" fmla="*/ 255 w 1839"/>
                <a:gd name="T19" fmla="*/ 1086 h 1648"/>
                <a:gd name="T20" fmla="*/ 255 w 1839"/>
                <a:gd name="T21" fmla="*/ 971 h 1648"/>
                <a:gd name="T22" fmla="*/ 214 w 1839"/>
                <a:gd name="T23" fmla="*/ 924 h 1648"/>
                <a:gd name="T24" fmla="*/ 60 w 1839"/>
                <a:gd name="T25" fmla="*/ 950 h 1648"/>
                <a:gd name="T26" fmla="*/ 16 w 1839"/>
                <a:gd name="T27" fmla="*/ 873 h 1648"/>
                <a:gd name="T28" fmla="*/ 0 w 1839"/>
                <a:gd name="T29" fmla="*/ 837 h 1648"/>
                <a:gd name="T30" fmla="*/ 180 w 1839"/>
                <a:gd name="T31" fmla="*/ 651 h 1648"/>
                <a:gd name="T32" fmla="*/ 228 w 1839"/>
                <a:gd name="T33" fmla="*/ 653 h 1648"/>
                <a:gd name="T34" fmla="*/ 439 w 1839"/>
                <a:gd name="T35" fmla="*/ 697 h 1648"/>
                <a:gd name="T36" fmla="*/ 481 w 1839"/>
                <a:gd name="T37" fmla="*/ 649 h 1648"/>
                <a:gd name="T38" fmla="*/ 497 w 1839"/>
                <a:gd name="T39" fmla="*/ 591 h 1648"/>
                <a:gd name="T40" fmla="*/ 529 w 1839"/>
                <a:gd name="T41" fmla="*/ 588 h 1648"/>
                <a:gd name="T42" fmla="*/ 765 w 1839"/>
                <a:gd name="T43" fmla="*/ 624 h 1648"/>
                <a:gd name="T44" fmla="*/ 811 w 1839"/>
                <a:gd name="T45" fmla="*/ 441 h 1648"/>
                <a:gd name="T46" fmla="*/ 601 w 1839"/>
                <a:gd name="T47" fmla="*/ 318 h 1648"/>
                <a:gd name="T48" fmla="*/ 659 w 1839"/>
                <a:gd name="T49" fmla="*/ 231 h 1648"/>
                <a:gd name="T50" fmla="*/ 726 w 1839"/>
                <a:gd name="T51" fmla="*/ 279 h 1648"/>
                <a:gd name="T52" fmla="*/ 850 w 1839"/>
                <a:gd name="T53" fmla="*/ 308 h 1648"/>
                <a:gd name="T54" fmla="*/ 1181 w 1839"/>
                <a:gd name="T55" fmla="*/ 94 h 1648"/>
                <a:gd name="T56" fmla="*/ 1315 w 1839"/>
                <a:gd name="T57" fmla="*/ 2 h 1648"/>
                <a:gd name="T58" fmla="*/ 1429 w 1839"/>
                <a:gd name="T59" fmla="*/ 211 h 1648"/>
                <a:gd name="T60" fmla="*/ 1604 w 1839"/>
                <a:gd name="T61" fmla="*/ 416 h 1648"/>
                <a:gd name="T62" fmla="*/ 1699 w 1839"/>
                <a:gd name="T63" fmla="*/ 454 h 1648"/>
                <a:gd name="T64" fmla="*/ 1698 w 1839"/>
                <a:gd name="T65" fmla="*/ 647 h 1648"/>
                <a:gd name="T66" fmla="*/ 1537 w 1839"/>
                <a:gd name="T67" fmla="*/ 827 h 1648"/>
                <a:gd name="T68" fmla="*/ 1617 w 1839"/>
                <a:gd name="T69" fmla="*/ 812 h 1648"/>
                <a:gd name="T70" fmla="*/ 1742 w 1839"/>
                <a:gd name="T71" fmla="*/ 812 h 1648"/>
                <a:gd name="T72" fmla="*/ 1728 w 1839"/>
                <a:gd name="T73" fmla="*/ 1031 h 1648"/>
                <a:gd name="T74" fmla="*/ 1801 w 1839"/>
                <a:gd name="T75" fmla="*/ 1121 h 1648"/>
                <a:gd name="T76" fmla="*/ 1839 w 1839"/>
                <a:gd name="T77" fmla="*/ 1191 h 1648"/>
                <a:gd name="T78" fmla="*/ 1682 w 1839"/>
                <a:gd name="T79" fmla="*/ 1253 h 1648"/>
                <a:gd name="T80" fmla="*/ 1460 w 1839"/>
                <a:gd name="T81" fmla="*/ 1437 h 1648"/>
                <a:gd name="T82" fmla="*/ 1272 w 1839"/>
                <a:gd name="T83" fmla="*/ 1471 h 1648"/>
                <a:gd name="T84" fmla="*/ 1186 w 1839"/>
                <a:gd name="T85" fmla="*/ 1420 h 1648"/>
                <a:gd name="T86" fmla="*/ 1039 w 1839"/>
                <a:gd name="T87" fmla="*/ 1351 h 1648"/>
                <a:gd name="T88" fmla="*/ 1004 w 1839"/>
                <a:gd name="T89" fmla="*/ 1373 h 1648"/>
                <a:gd name="T90" fmla="*/ 997 w 1839"/>
                <a:gd name="T91" fmla="*/ 1442 h 1648"/>
                <a:gd name="T92" fmla="*/ 843 w 1839"/>
                <a:gd name="T93" fmla="*/ 1618 h 1648"/>
                <a:gd name="T94" fmla="*/ 724 w 1839"/>
                <a:gd name="T9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9" h="1648">
                  <a:moveTo>
                    <a:pt x="724" y="1648"/>
                  </a:moveTo>
                  <a:cubicBezTo>
                    <a:pt x="638" y="1613"/>
                    <a:pt x="619" y="1570"/>
                    <a:pt x="584" y="1546"/>
                  </a:cubicBezTo>
                  <a:cubicBezTo>
                    <a:pt x="562" y="1535"/>
                    <a:pt x="540" y="1528"/>
                    <a:pt x="520" y="1521"/>
                  </a:cubicBezTo>
                  <a:cubicBezTo>
                    <a:pt x="421" y="1519"/>
                    <a:pt x="402" y="1508"/>
                    <a:pt x="335" y="1562"/>
                  </a:cubicBezTo>
                  <a:cubicBezTo>
                    <a:pt x="319" y="1582"/>
                    <a:pt x="303" y="1604"/>
                    <a:pt x="287" y="1627"/>
                  </a:cubicBezTo>
                  <a:cubicBezTo>
                    <a:pt x="287" y="1578"/>
                    <a:pt x="300" y="1542"/>
                    <a:pt x="310" y="1516"/>
                  </a:cubicBezTo>
                  <a:cubicBezTo>
                    <a:pt x="310" y="1473"/>
                    <a:pt x="313" y="1431"/>
                    <a:pt x="317" y="1388"/>
                  </a:cubicBezTo>
                  <a:cubicBezTo>
                    <a:pt x="272" y="1364"/>
                    <a:pt x="227" y="1344"/>
                    <a:pt x="183" y="1323"/>
                  </a:cubicBezTo>
                  <a:cubicBezTo>
                    <a:pt x="183" y="1297"/>
                    <a:pt x="193" y="1271"/>
                    <a:pt x="206" y="1255"/>
                  </a:cubicBezTo>
                  <a:cubicBezTo>
                    <a:pt x="222" y="1196"/>
                    <a:pt x="238" y="1141"/>
                    <a:pt x="255" y="1086"/>
                  </a:cubicBezTo>
                  <a:cubicBezTo>
                    <a:pt x="283" y="1057"/>
                    <a:pt x="255" y="981"/>
                    <a:pt x="255" y="971"/>
                  </a:cubicBezTo>
                  <a:cubicBezTo>
                    <a:pt x="239" y="954"/>
                    <a:pt x="227" y="938"/>
                    <a:pt x="214" y="924"/>
                  </a:cubicBezTo>
                  <a:cubicBezTo>
                    <a:pt x="163" y="923"/>
                    <a:pt x="112" y="938"/>
                    <a:pt x="60" y="950"/>
                  </a:cubicBezTo>
                  <a:cubicBezTo>
                    <a:pt x="9" y="948"/>
                    <a:pt x="16" y="880"/>
                    <a:pt x="16" y="873"/>
                  </a:cubicBezTo>
                  <a:cubicBezTo>
                    <a:pt x="10" y="860"/>
                    <a:pt x="4" y="847"/>
                    <a:pt x="0" y="837"/>
                  </a:cubicBezTo>
                  <a:cubicBezTo>
                    <a:pt x="1" y="683"/>
                    <a:pt x="68" y="678"/>
                    <a:pt x="180" y="651"/>
                  </a:cubicBezTo>
                  <a:cubicBezTo>
                    <a:pt x="196" y="652"/>
                    <a:pt x="212" y="652"/>
                    <a:pt x="228" y="653"/>
                  </a:cubicBezTo>
                  <a:cubicBezTo>
                    <a:pt x="282" y="687"/>
                    <a:pt x="352" y="738"/>
                    <a:pt x="439" y="697"/>
                  </a:cubicBezTo>
                  <a:cubicBezTo>
                    <a:pt x="452" y="681"/>
                    <a:pt x="465" y="665"/>
                    <a:pt x="481" y="649"/>
                  </a:cubicBezTo>
                  <a:cubicBezTo>
                    <a:pt x="484" y="630"/>
                    <a:pt x="491" y="610"/>
                    <a:pt x="497" y="591"/>
                  </a:cubicBezTo>
                  <a:cubicBezTo>
                    <a:pt x="507" y="588"/>
                    <a:pt x="516" y="588"/>
                    <a:pt x="529" y="588"/>
                  </a:cubicBezTo>
                  <a:cubicBezTo>
                    <a:pt x="558" y="618"/>
                    <a:pt x="689" y="622"/>
                    <a:pt x="765" y="624"/>
                  </a:cubicBezTo>
                  <a:cubicBezTo>
                    <a:pt x="823" y="566"/>
                    <a:pt x="811" y="504"/>
                    <a:pt x="811" y="441"/>
                  </a:cubicBezTo>
                  <a:cubicBezTo>
                    <a:pt x="732" y="358"/>
                    <a:pt x="671" y="353"/>
                    <a:pt x="601" y="318"/>
                  </a:cubicBezTo>
                  <a:cubicBezTo>
                    <a:pt x="569" y="249"/>
                    <a:pt x="595" y="230"/>
                    <a:pt x="659" y="231"/>
                  </a:cubicBezTo>
                  <a:cubicBezTo>
                    <a:pt x="681" y="245"/>
                    <a:pt x="704" y="262"/>
                    <a:pt x="726" y="279"/>
                  </a:cubicBezTo>
                  <a:cubicBezTo>
                    <a:pt x="767" y="286"/>
                    <a:pt x="809" y="297"/>
                    <a:pt x="850" y="308"/>
                  </a:cubicBezTo>
                  <a:cubicBezTo>
                    <a:pt x="972" y="311"/>
                    <a:pt x="1126" y="204"/>
                    <a:pt x="1181" y="94"/>
                  </a:cubicBezTo>
                  <a:cubicBezTo>
                    <a:pt x="1181" y="5"/>
                    <a:pt x="1242" y="0"/>
                    <a:pt x="1315" y="2"/>
                  </a:cubicBezTo>
                  <a:cubicBezTo>
                    <a:pt x="1376" y="33"/>
                    <a:pt x="1417" y="113"/>
                    <a:pt x="1429" y="211"/>
                  </a:cubicBezTo>
                  <a:cubicBezTo>
                    <a:pt x="1477" y="275"/>
                    <a:pt x="1521" y="345"/>
                    <a:pt x="1604" y="416"/>
                  </a:cubicBezTo>
                  <a:cubicBezTo>
                    <a:pt x="1636" y="426"/>
                    <a:pt x="1667" y="440"/>
                    <a:pt x="1699" y="454"/>
                  </a:cubicBezTo>
                  <a:cubicBezTo>
                    <a:pt x="1709" y="500"/>
                    <a:pt x="1750" y="580"/>
                    <a:pt x="1698" y="647"/>
                  </a:cubicBezTo>
                  <a:cubicBezTo>
                    <a:pt x="1592" y="717"/>
                    <a:pt x="1522" y="662"/>
                    <a:pt x="1537" y="827"/>
                  </a:cubicBezTo>
                  <a:cubicBezTo>
                    <a:pt x="1560" y="827"/>
                    <a:pt x="1592" y="825"/>
                    <a:pt x="1617" y="812"/>
                  </a:cubicBezTo>
                  <a:cubicBezTo>
                    <a:pt x="1659" y="810"/>
                    <a:pt x="1700" y="811"/>
                    <a:pt x="1742" y="812"/>
                  </a:cubicBezTo>
                  <a:cubicBezTo>
                    <a:pt x="1735" y="884"/>
                    <a:pt x="1731" y="956"/>
                    <a:pt x="1728" y="1031"/>
                  </a:cubicBezTo>
                  <a:cubicBezTo>
                    <a:pt x="1740" y="1061"/>
                    <a:pt x="1756" y="1074"/>
                    <a:pt x="1801" y="1121"/>
                  </a:cubicBezTo>
                  <a:cubicBezTo>
                    <a:pt x="1813" y="1145"/>
                    <a:pt x="1826" y="1168"/>
                    <a:pt x="1839" y="1191"/>
                  </a:cubicBezTo>
                  <a:cubicBezTo>
                    <a:pt x="1765" y="1189"/>
                    <a:pt x="1730" y="1224"/>
                    <a:pt x="1682" y="1253"/>
                  </a:cubicBezTo>
                  <a:cubicBezTo>
                    <a:pt x="1627" y="1336"/>
                    <a:pt x="1531" y="1367"/>
                    <a:pt x="1460" y="1437"/>
                  </a:cubicBezTo>
                  <a:cubicBezTo>
                    <a:pt x="1403" y="1458"/>
                    <a:pt x="1326" y="1479"/>
                    <a:pt x="1272" y="1471"/>
                  </a:cubicBezTo>
                  <a:cubicBezTo>
                    <a:pt x="1243" y="1454"/>
                    <a:pt x="1214" y="1437"/>
                    <a:pt x="1186" y="1420"/>
                  </a:cubicBezTo>
                  <a:cubicBezTo>
                    <a:pt x="1106" y="1326"/>
                    <a:pt x="1119" y="1360"/>
                    <a:pt x="1039" y="1351"/>
                  </a:cubicBezTo>
                  <a:cubicBezTo>
                    <a:pt x="1026" y="1357"/>
                    <a:pt x="1013" y="1363"/>
                    <a:pt x="1004" y="1373"/>
                  </a:cubicBezTo>
                  <a:cubicBezTo>
                    <a:pt x="1000" y="1396"/>
                    <a:pt x="997" y="1419"/>
                    <a:pt x="997" y="1442"/>
                  </a:cubicBezTo>
                  <a:cubicBezTo>
                    <a:pt x="942" y="1496"/>
                    <a:pt x="884" y="1553"/>
                    <a:pt x="843" y="1618"/>
                  </a:cubicBezTo>
                  <a:cubicBezTo>
                    <a:pt x="788" y="1643"/>
                    <a:pt x="750" y="1645"/>
                    <a:pt x="724" y="1648"/>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0" name="Freeform 12"/>
            <p:cNvSpPr>
              <a:spLocks/>
            </p:cNvSpPr>
            <p:nvPr/>
          </p:nvSpPr>
          <p:spPr bwMode="auto">
            <a:xfrm>
              <a:off x="4921487" y="3161840"/>
              <a:ext cx="467937" cy="580453"/>
            </a:xfrm>
            <a:custGeom>
              <a:avLst/>
              <a:gdLst>
                <a:gd name="T0" fmla="*/ 1005 w 1633"/>
                <a:gd name="T1" fmla="*/ 2024 h 2024"/>
                <a:gd name="T2" fmla="*/ 858 w 1633"/>
                <a:gd name="T3" fmla="*/ 2014 h 2024"/>
                <a:gd name="T4" fmla="*/ 829 w 1633"/>
                <a:gd name="T5" fmla="*/ 1964 h 2024"/>
                <a:gd name="T6" fmla="*/ 708 w 1633"/>
                <a:gd name="T7" fmla="*/ 1879 h 2024"/>
                <a:gd name="T8" fmla="*/ 709 w 1633"/>
                <a:gd name="T9" fmla="*/ 1836 h 2024"/>
                <a:gd name="T10" fmla="*/ 815 w 1633"/>
                <a:gd name="T11" fmla="*/ 1613 h 2024"/>
                <a:gd name="T12" fmla="*/ 717 w 1633"/>
                <a:gd name="T13" fmla="*/ 1470 h 2024"/>
                <a:gd name="T14" fmla="*/ 622 w 1633"/>
                <a:gd name="T15" fmla="*/ 1425 h 2024"/>
                <a:gd name="T16" fmla="*/ 526 w 1633"/>
                <a:gd name="T17" fmla="*/ 1445 h 2024"/>
                <a:gd name="T18" fmla="*/ 401 w 1633"/>
                <a:gd name="T19" fmla="*/ 1534 h 2024"/>
                <a:gd name="T20" fmla="*/ 301 w 1633"/>
                <a:gd name="T21" fmla="*/ 1538 h 2024"/>
                <a:gd name="T22" fmla="*/ 210 w 1633"/>
                <a:gd name="T23" fmla="*/ 1395 h 2024"/>
                <a:gd name="T24" fmla="*/ 194 w 1633"/>
                <a:gd name="T25" fmla="*/ 1365 h 2024"/>
                <a:gd name="T26" fmla="*/ 198 w 1633"/>
                <a:gd name="T27" fmla="*/ 1119 h 2024"/>
                <a:gd name="T28" fmla="*/ 0 w 1633"/>
                <a:gd name="T29" fmla="*/ 1137 h 2024"/>
                <a:gd name="T30" fmla="*/ 100 w 1633"/>
                <a:gd name="T31" fmla="*/ 1058 h 2024"/>
                <a:gd name="T32" fmla="*/ 193 w 1633"/>
                <a:gd name="T33" fmla="*/ 900 h 2024"/>
                <a:gd name="T34" fmla="*/ 150 w 1633"/>
                <a:gd name="T35" fmla="*/ 715 h 2024"/>
                <a:gd name="T36" fmla="*/ 145 w 1633"/>
                <a:gd name="T37" fmla="*/ 496 h 2024"/>
                <a:gd name="T38" fmla="*/ 126 w 1633"/>
                <a:gd name="T39" fmla="*/ 420 h 2024"/>
                <a:gd name="T40" fmla="*/ 251 w 1633"/>
                <a:gd name="T41" fmla="*/ 259 h 2024"/>
                <a:gd name="T42" fmla="*/ 440 w 1633"/>
                <a:gd name="T43" fmla="*/ 202 h 2024"/>
                <a:gd name="T44" fmla="*/ 520 w 1633"/>
                <a:gd name="T45" fmla="*/ 158 h 2024"/>
                <a:gd name="T46" fmla="*/ 473 w 1633"/>
                <a:gd name="T47" fmla="*/ 52 h 2024"/>
                <a:gd name="T48" fmla="*/ 646 w 1633"/>
                <a:gd name="T49" fmla="*/ 66 h 2024"/>
                <a:gd name="T50" fmla="*/ 735 w 1633"/>
                <a:gd name="T51" fmla="*/ 78 h 2024"/>
                <a:gd name="T52" fmla="*/ 955 w 1633"/>
                <a:gd name="T53" fmla="*/ 212 h 2024"/>
                <a:gd name="T54" fmla="*/ 1047 w 1633"/>
                <a:gd name="T55" fmla="*/ 247 h 2024"/>
                <a:gd name="T56" fmla="*/ 1137 w 1633"/>
                <a:gd name="T57" fmla="*/ 252 h 2024"/>
                <a:gd name="T58" fmla="*/ 1201 w 1633"/>
                <a:gd name="T59" fmla="*/ 179 h 2024"/>
                <a:gd name="T60" fmla="*/ 1319 w 1633"/>
                <a:gd name="T61" fmla="*/ 270 h 2024"/>
                <a:gd name="T62" fmla="*/ 1379 w 1633"/>
                <a:gd name="T63" fmla="*/ 304 h 2024"/>
                <a:gd name="T64" fmla="*/ 1573 w 1633"/>
                <a:gd name="T65" fmla="*/ 470 h 2024"/>
                <a:gd name="T66" fmla="*/ 1575 w 1633"/>
                <a:gd name="T67" fmla="*/ 715 h 2024"/>
                <a:gd name="T68" fmla="*/ 1506 w 1633"/>
                <a:gd name="T69" fmla="*/ 1044 h 2024"/>
                <a:gd name="T70" fmla="*/ 1521 w 1633"/>
                <a:gd name="T71" fmla="*/ 1107 h 2024"/>
                <a:gd name="T72" fmla="*/ 1587 w 1633"/>
                <a:gd name="T73" fmla="*/ 1344 h 2024"/>
                <a:gd name="T74" fmla="*/ 1605 w 1633"/>
                <a:gd name="T75" fmla="*/ 1525 h 2024"/>
                <a:gd name="T76" fmla="*/ 1633 w 1633"/>
                <a:gd name="T77" fmla="*/ 1722 h 2024"/>
                <a:gd name="T78" fmla="*/ 1297 w 1633"/>
                <a:gd name="T79" fmla="*/ 1727 h 2024"/>
                <a:gd name="T80" fmla="*/ 1357 w 1633"/>
                <a:gd name="T81" fmla="*/ 1856 h 2024"/>
                <a:gd name="T82" fmla="*/ 1341 w 1633"/>
                <a:gd name="T83" fmla="*/ 1911 h 2024"/>
                <a:gd name="T84" fmla="*/ 1223 w 1633"/>
                <a:gd name="T85" fmla="*/ 1810 h 2024"/>
                <a:gd name="T86" fmla="*/ 1121 w 1633"/>
                <a:gd name="T87" fmla="*/ 1804 h 2024"/>
                <a:gd name="T88" fmla="*/ 1063 w 1633"/>
                <a:gd name="T89" fmla="*/ 1891 h 2024"/>
                <a:gd name="T90" fmla="*/ 1005 w 1633"/>
                <a:gd name="T91" fmla="*/ 2024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33" h="2024">
                  <a:moveTo>
                    <a:pt x="1005" y="2024"/>
                  </a:moveTo>
                  <a:cubicBezTo>
                    <a:pt x="954" y="1970"/>
                    <a:pt x="899" y="2005"/>
                    <a:pt x="858" y="2014"/>
                  </a:cubicBezTo>
                  <a:cubicBezTo>
                    <a:pt x="848" y="1997"/>
                    <a:pt x="839" y="1980"/>
                    <a:pt x="829" y="1964"/>
                  </a:cubicBezTo>
                  <a:cubicBezTo>
                    <a:pt x="830" y="1852"/>
                    <a:pt x="753" y="1880"/>
                    <a:pt x="708" y="1879"/>
                  </a:cubicBezTo>
                  <a:cubicBezTo>
                    <a:pt x="708" y="1862"/>
                    <a:pt x="709" y="1849"/>
                    <a:pt x="709" y="1836"/>
                  </a:cubicBezTo>
                  <a:cubicBezTo>
                    <a:pt x="751" y="1762"/>
                    <a:pt x="805" y="1678"/>
                    <a:pt x="815" y="1613"/>
                  </a:cubicBezTo>
                  <a:cubicBezTo>
                    <a:pt x="765" y="1559"/>
                    <a:pt x="723" y="1516"/>
                    <a:pt x="717" y="1470"/>
                  </a:cubicBezTo>
                  <a:cubicBezTo>
                    <a:pt x="673" y="1410"/>
                    <a:pt x="654" y="1425"/>
                    <a:pt x="622" y="1425"/>
                  </a:cubicBezTo>
                  <a:cubicBezTo>
                    <a:pt x="590" y="1430"/>
                    <a:pt x="558" y="1436"/>
                    <a:pt x="526" y="1445"/>
                  </a:cubicBezTo>
                  <a:cubicBezTo>
                    <a:pt x="484" y="1487"/>
                    <a:pt x="439" y="1512"/>
                    <a:pt x="401" y="1534"/>
                  </a:cubicBezTo>
                  <a:cubicBezTo>
                    <a:pt x="365" y="1533"/>
                    <a:pt x="333" y="1535"/>
                    <a:pt x="301" y="1538"/>
                  </a:cubicBezTo>
                  <a:cubicBezTo>
                    <a:pt x="289" y="1452"/>
                    <a:pt x="235" y="1421"/>
                    <a:pt x="210" y="1395"/>
                  </a:cubicBezTo>
                  <a:cubicBezTo>
                    <a:pt x="203" y="1385"/>
                    <a:pt x="197" y="1375"/>
                    <a:pt x="194" y="1365"/>
                  </a:cubicBezTo>
                  <a:cubicBezTo>
                    <a:pt x="194" y="1283"/>
                    <a:pt x="195" y="1201"/>
                    <a:pt x="198" y="1119"/>
                  </a:cubicBezTo>
                  <a:cubicBezTo>
                    <a:pt x="119" y="1117"/>
                    <a:pt x="58" y="1119"/>
                    <a:pt x="0" y="1137"/>
                  </a:cubicBezTo>
                  <a:cubicBezTo>
                    <a:pt x="1" y="1055"/>
                    <a:pt x="33" y="1076"/>
                    <a:pt x="100" y="1058"/>
                  </a:cubicBezTo>
                  <a:cubicBezTo>
                    <a:pt x="161" y="1030"/>
                    <a:pt x="193" y="959"/>
                    <a:pt x="193" y="900"/>
                  </a:cubicBezTo>
                  <a:cubicBezTo>
                    <a:pt x="178" y="837"/>
                    <a:pt x="162" y="775"/>
                    <a:pt x="150" y="715"/>
                  </a:cubicBezTo>
                  <a:cubicBezTo>
                    <a:pt x="147" y="640"/>
                    <a:pt x="144" y="568"/>
                    <a:pt x="145" y="496"/>
                  </a:cubicBezTo>
                  <a:cubicBezTo>
                    <a:pt x="138" y="469"/>
                    <a:pt x="132" y="443"/>
                    <a:pt x="126" y="420"/>
                  </a:cubicBezTo>
                  <a:cubicBezTo>
                    <a:pt x="193" y="389"/>
                    <a:pt x="222" y="324"/>
                    <a:pt x="251" y="259"/>
                  </a:cubicBezTo>
                  <a:cubicBezTo>
                    <a:pt x="309" y="225"/>
                    <a:pt x="351" y="170"/>
                    <a:pt x="440" y="202"/>
                  </a:cubicBezTo>
                  <a:cubicBezTo>
                    <a:pt x="469" y="203"/>
                    <a:pt x="507" y="197"/>
                    <a:pt x="520" y="158"/>
                  </a:cubicBezTo>
                  <a:cubicBezTo>
                    <a:pt x="521" y="89"/>
                    <a:pt x="499" y="79"/>
                    <a:pt x="473" y="52"/>
                  </a:cubicBezTo>
                  <a:cubicBezTo>
                    <a:pt x="483" y="0"/>
                    <a:pt x="585" y="42"/>
                    <a:pt x="646" y="66"/>
                  </a:cubicBezTo>
                  <a:cubicBezTo>
                    <a:pt x="674" y="70"/>
                    <a:pt x="703" y="74"/>
                    <a:pt x="735" y="78"/>
                  </a:cubicBezTo>
                  <a:cubicBezTo>
                    <a:pt x="792" y="113"/>
                    <a:pt x="885" y="158"/>
                    <a:pt x="955" y="212"/>
                  </a:cubicBezTo>
                  <a:cubicBezTo>
                    <a:pt x="983" y="222"/>
                    <a:pt x="1015" y="233"/>
                    <a:pt x="1047" y="247"/>
                  </a:cubicBezTo>
                  <a:cubicBezTo>
                    <a:pt x="1076" y="247"/>
                    <a:pt x="1105" y="248"/>
                    <a:pt x="1137" y="252"/>
                  </a:cubicBezTo>
                  <a:cubicBezTo>
                    <a:pt x="1156" y="227"/>
                    <a:pt x="1178" y="201"/>
                    <a:pt x="1201" y="179"/>
                  </a:cubicBezTo>
                  <a:cubicBezTo>
                    <a:pt x="1230" y="179"/>
                    <a:pt x="1274" y="210"/>
                    <a:pt x="1319" y="270"/>
                  </a:cubicBezTo>
                  <a:cubicBezTo>
                    <a:pt x="1338" y="280"/>
                    <a:pt x="1357" y="291"/>
                    <a:pt x="1379" y="304"/>
                  </a:cubicBezTo>
                  <a:cubicBezTo>
                    <a:pt x="1430" y="319"/>
                    <a:pt x="1516" y="390"/>
                    <a:pt x="1573" y="470"/>
                  </a:cubicBezTo>
                  <a:cubicBezTo>
                    <a:pt x="1592" y="542"/>
                    <a:pt x="1614" y="618"/>
                    <a:pt x="1575" y="715"/>
                  </a:cubicBezTo>
                  <a:cubicBezTo>
                    <a:pt x="1475" y="824"/>
                    <a:pt x="1417" y="878"/>
                    <a:pt x="1506" y="1044"/>
                  </a:cubicBezTo>
                  <a:cubicBezTo>
                    <a:pt x="1509" y="1064"/>
                    <a:pt x="1515" y="1084"/>
                    <a:pt x="1521" y="1107"/>
                  </a:cubicBezTo>
                  <a:cubicBezTo>
                    <a:pt x="1544" y="1130"/>
                    <a:pt x="1575" y="1278"/>
                    <a:pt x="1587" y="1344"/>
                  </a:cubicBezTo>
                  <a:cubicBezTo>
                    <a:pt x="1628" y="1401"/>
                    <a:pt x="1628" y="1440"/>
                    <a:pt x="1605" y="1525"/>
                  </a:cubicBezTo>
                  <a:cubicBezTo>
                    <a:pt x="1605" y="1577"/>
                    <a:pt x="1601" y="1639"/>
                    <a:pt x="1633" y="1722"/>
                  </a:cubicBezTo>
                  <a:cubicBezTo>
                    <a:pt x="1521" y="1722"/>
                    <a:pt x="1409" y="1723"/>
                    <a:pt x="1297" y="1727"/>
                  </a:cubicBezTo>
                  <a:cubicBezTo>
                    <a:pt x="1271" y="1752"/>
                    <a:pt x="1319" y="1809"/>
                    <a:pt x="1357" y="1856"/>
                  </a:cubicBezTo>
                  <a:cubicBezTo>
                    <a:pt x="1351" y="1872"/>
                    <a:pt x="1344" y="1892"/>
                    <a:pt x="1341" y="1911"/>
                  </a:cubicBezTo>
                  <a:cubicBezTo>
                    <a:pt x="1293" y="1910"/>
                    <a:pt x="1230" y="1817"/>
                    <a:pt x="1223" y="1810"/>
                  </a:cubicBezTo>
                  <a:cubicBezTo>
                    <a:pt x="1188" y="1806"/>
                    <a:pt x="1153" y="1805"/>
                    <a:pt x="1121" y="1804"/>
                  </a:cubicBezTo>
                  <a:cubicBezTo>
                    <a:pt x="1102" y="1833"/>
                    <a:pt x="1082" y="1862"/>
                    <a:pt x="1063" y="1891"/>
                  </a:cubicBezTo>
                  <a:cubicBezTo>
                    <a:pt x="1060" y="1920"/>
                    <a:pt x="1056" y="1999"/>
                    <a:pt x="1005" y="2024"/>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1" name="Freeform 13"/>
            <p:cNvSpPr>
              <a:spLocks/>
            </p:cNvSpPr>
            <p:nvPr/>
          </p:nvSpPr>
          <p:spPr bwMode="auto">
            <a:xfrm>
              <a:off x="5344209" y="3148171"/>
              <a:ext cx="412205" cy="593071"/>
            </a:xfrm>
            <a:custGeom>
              <a:avLst/>
              <a:gdLst>
                <a:gd name="T0" fmla="*/ 373 w 1437"/>
                <a:gd name="T1" fmla="*/ 2065 h 2065"/>
                <a:gd name="T2" fmla="*/ 300 w 1437"/>
                <a:gd name="T3" fmla="*/ 2034 h 2065"/>
                <a:gd name="T4" fmla="*/ 297 w 1437"/>
                <a:gd name="T5" fmla="*/ 2014 h 2065"/>
                <a:gd name="T6" fmla="*/ 422 w 1437"/>
                <a:gd name="T7" fmla="*/ 1860 h 2065"/>
                <a:gd name="T8" fmla="*/ 404 w 1437"/>
                <a:gd name="T9" fmla="*/ 1755 h 2065"/>
                <a:gd name="T10" fmla="*/ 282 w 1437"/>
                <a:gd name="T11" fmla="*/ 1784 h 2065"/>
                <a:gd name="T12" fmla="*/ 196 w 1437"/>
                <a:gd name="T13" fmla="*/ 1785 h 2065"/>
                <a:gd name="T14" fmla="*/ 162 w 1437"/>
                <a:gd name="T15" fmla="*/ 1660 h 2065"/>
                <a:gd name="T16" fmla="*/ 173 w 1437"/>
                <a:gd name="T17" fmla="*/ 1408 h 2065"/>
                <a:gd name="T18" fmla="*/ 144 w 1437"/>
                <a:gd name="T19" fmla="*/ 1378 h 2065"/>
                <a:gd name="T20" fmla="*/ 69 w 1437"/>
                <a:gd name="T21" fmla="*/ 1094 h 2065"/>
                <a:gd name="T22" fmla="*/ 54 w 1437"/>
                <a:gd name="T23" fmla="*/ 865 h 2065"/>
                <a:gd name="T24" fmla="*/ 151 w 1437"/>
                <a:gd name="T25" fmla="*/ 736 h 2065"/>
                <a:gd name="T26" fmla="*/ 152 w 1437"/>
                <a:gd name="T27" fmla="*/ 569 h 2065"/>
                <a:gd name="T28" fmla="*/ 114 w 1437"/>
                <a:gd name="T29" fmla="*/ 470 h 2065"/>
                <a:gd name="T30" fmla="*/ 89 w 1437"/>
                <a:gd name="T31" fmla="*/ 440 h 2065"/>
                <a:gd name="T32" fmla="*/ 163 w 1437"/>
                <a:gd name="T33" fmla="*/ 376 h 2065"/>
                <a:gd name="T34" fmla="*/ 268 w 1437"/>
                <a:gd name="T35" fmla="*/ 346 h 2065"/>
                <a:gd name="T36" fmla="*/ 291 w 1437"/>
                <a:gd name="T37" fmla="*/ 344 h 2065"/>
                <a:gd name="T38" fmla="*/ 512 w 1437"/>
                <a:gd name="T39" fmla="*/ 182 h 2065"/>
                <a:gd name="T40" fmla="*/ 784 w 1437"/>
                <a:gd name="T41" fmla="*/ 68 h 2065"/>
                <a:gd name="T42" fmla="*/ 890 w 1437"/>
                <a:gd name="T43" fmla="*/ 2 h 2065"/>
                <a:gd name="T44" fmla="*/ 896 w 1437"/>
                <a:gd name="T45" fmla="*/ 153 h 2065"/>
                <a:gd name="T46" fmla="*/ 979 w 1437"/>
                <a:gd name="T47" fmla="*/ 181 h 2065"/>
                <a:gd name="T48" fmla="*/ 1040 w 1437"/>
                <a:gd name="T49" fmla="*/ 55 h 2065"/>
                <a:gd name="T50" fmla="*/ 1151 w 1437"/>
                <a:gd name="T51" fmla="*/ 179 h 2065"/>
                <a:gd name="T52" fmla="*/ 1314 w 1437"/>
                <a:gd name="T53" fmla="*/ 144 h 2065"/>
                <a:gd name="T54" fmla="*/ 1369 w 1437"/>
                <a:gd name="T55" fmla="*/ 145 h 2065"/>
                <a:gd name="T56" fmla="*/ 1285 w 1437"/>
                <a:gd name="T57" fmla="*/ 316 h 2065"/>
                <a:gd name="T58" fmla="*/ 1437 w 1437"/>
                <a:gd name="T59" fmla="*/ 540 h 2065"/>
                <a:gd name="T60" fmla="*/ 1433 w 1437"/>
                <a:gd name="T61" fmla="*/ 615 h 2065"/>
                <a:gd name="T62" fmla="*/ 1388 w 1437"/>
                <a:gd name="T63" fmla="*/ 699 h 2065"/>
                <a:gd name="T64" fmla="*/ 1167 w 1437"/>
                <a:gd name="T65" fmla="*/ 791 h 2065"/>
                <a:gd name="T66" fmla="*/ 1079 w 1437"/>
                <a:gd name="T67" fmla="*/ 956 h 2065"/>
                <a:gd name="T68" fmla="*/ 1082 w 1437"/>
                <a:gd name="T69" fmla="*/ 1084 h 2065"/>
                <a:gd name="T70" fmla="*/ 1018 w 1437"/>
                <a:gd name="T71" fmla="*/ 1151 h 2065"/>
                <a:gd name="T72" fmla="*/ 930 w 1437"/>
                <a:gd name="T73" fmla="*/ 1375 h 2065"/>
                <a:gd name="T74" fmla="*/ 907 w 1437"/>
                <a:gd name="T75" fmla="*/ 1463 h 2065"/>
                <a:gd name="T76" fmla="*/ 817 w 1437"/>
                <a:gd name="T77" fmla="*/ 1631 h 2065"/>
                <a:gd name="T78" fmla="*/ 826 w 1437"/>
                <a:gd name="T79" fmla="*/ 1703 h 2065"/>
                <a:gd name="T80" fmla="*/ 786 w 1437"/>
                <a:gd name="T81" fmla="*/ 1918 h 2065"/>
                <a:gd name="T82" fmla="*/ 805 w 1437"/>
                <a:gd name="T83" fmla="*/ 1964 h 2065"/>
                <a:gd name="T84" fmla="*/ 696 w 1437"/>
                <a:gd name="T85" fmla="*/ 2024 h 2065"/>
                <a:gd name="T86" fmla="*/ 466 w 1437"/>
                <a:gd name="T87" fmla="*/ 2034 h 2065"/>
                <a:gd name="T88" fmla="*/ 373 w 1437"/>
                <a:gd name="T89" fmla="*/ 2065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7" h="2065">
                  <a:moveTo>
                    <a:pt x="373" y="2065"/>
                  </a:moveTo>
                  <a:cubicBezTo>
                    <a:pt x="351" y="2041"/>
                    <a:pt x="322" y="2044"/>
                    <a:pt x="300" y="2034"/>
                  </a:cubicBezTo>
                  <a:cubicBezTo>
                    <a:pt x="297" y="2027"/>
                    <a:pt x="297" y="2020"/>
                    <a:pt x="297" y="2014"/>
                  </a:cubicBezTo>
                  <a:cubicBezTo>
                    <a:pt x="339" y="1962"/>
                    <a:pt x="380" y="1911"/>
                    <a:pt x="422" y="1860"/>
                  </a:cubicBezTo>
                  <a:cubicBezTo>
                    <a:pt x="423" y="1798"/>
                    <a:pt x="416" y="1784"/>
                    <a:pt x="404" y="1755"/>
                  </a:cubicBezTo>
                  <a:cubicBezTo>
                    <a:pt x="340" y="1753"/>
                    <a:pt x="321" y="1762"/>
                    <a:pt x="282" y="1784"/>
                  </a:cubicBezTo>
                  <a:cubicBezTo>
                    <a:pt x="253" y="1783"/>
                    <a:pt x="225" y="1783"/>
                    <a:pt x="196" y="1785"/>
                  </a:cubicBezTo>
                  <a:cubicBezTo>
                    <a:pt x="183" y="1742"/>
                    <a:pt x="171" y="1700"/>
                    <a:pt x="162" y="1660"/>
                  </a:cubicBezTo>
                  <a:cubicBezTo>
                    <a:pt x="162" y="1562"/>
                    <a:pt x="191" y="1484"/>
                    <a:pt x="173" y="1408"/>
                  </a:cubicBezTo>
                  <a:cubicBezTo>
                    <a:pt x="163" y="1398"/>
                    <a:pt x="154" y="1388"/>
                    <a:pt x="144" y="1378"/>
                  </a:cubicBezTo>
                  <a:cubicBezTo>
                    <a:pt x="145" y="1273"/>
                    <a:pt x="81" y="1170"/>
                    <a:pt x="69" y="1094"/>
                  </a:cubicBezTo>
                  <a:cubicBezTo>
                    <a:pt x="22" y="992"/>
                    <a:pt x="0" y="942"/>
                    <a:pt x="54" y="865"/>
                  </a:cubicBezTo>
                  <a:cubicBezTo>
                    <a:pt x="86" y="856"/>
                    <a:pt x="135" y="765"/>
                    <a:pt x="151" y="736"/>
                  </a:cubicBezTo>
                  <a:cubicBezTo>
                    <a:pt x="151" y="681"/>
                    <a:pt x="152" y="625"/>
                    <a:pt x="152" y="569"/>
                  </a:cubicBezTo>
                  <a:cubicBezTo>
                    <a:pt x="139" y="536"/>
                    <a:pt x="127" y="503"/>
                    <a:pt x="114" y="470"/>
                  </a:cubicBezTo>
                  <a:cubicBezTo>
                    <a:pt x="105" y="460"/>
                    <a:pt x="95" y="450"/>
                    <a:pt x="89" y="440"/>
                  </a:cubicBezTo>
                  <a:cubicBezTo>
                    <a:pt x="111" y="418"/>
                    <a:pt x="137" y="395"/>
                    <a:pt x="163" y="376"/>
                  </a:cubicBezTo>
                  <a:cubicBezTo>
                    <a:pt x="166" y="377"/>
                    <a:pt x="259" y="366"/>
                    <a:pt x="268" y="346"/>
                  </a:cubicBezTo>
                  <a:cubicBezTo>
                    <a:pt x="275" y="343"/>
                    <a:pt x="281" y="343"/>
                    <a:pt x="291" y="344"/>
                  </a:cubicBezTo>
                  <a:cubicBezTo>
                    <a:pt x="339" y="270"/>
                    <a:pt x="445" y="236"/>
                    <a:pt x="512" y="182"/>
                  </a:cubicBezTo>
                  <a:cubicBezTo>
                    <a:pt x="554" y="98"/>
                    <a:pt x="698" y="131"/>
                    <a:pt x="784" y="68"/>
                  </a:cubicBezTo>
                  <a:cubicBezTo>
                    <a:pt x="810" y="0"/>
                    <a:pt x="810" y="0"/>
                    <a:pt x="890" y="2"/>
                  </a:cubicBezTo>
                  <a:cubicBezTo>
                    <a:pt x="890" y="51"/>
                    <a:pt x="893" y="100"/>
                    <a:pt x="896" y="153"/>
                  </a:cubicBezTo>
                  <a:cubicBezTo>
                    <a:pt x="912" y="179"/>
                    <a:pt x="943" y="177"/>
                    <a:pt x="979" y="181"/>
                  </a:cubicBezTo>
                  <a:cubicBezTo>
                    <a:pt x="1030" y="140"/>
                    <a:pt x="1014" y="80"/>
                    <a:pt x="1040" y="55"/>
                  </a:cubicBezTo>
                  <a:cubicBezTo>
                    <a:pt x="1050" y="78"/>
                    <a:pt x="1078" y="160"/>
                    <a:pt x="1151" y="179"/>
                  </a:cubicBezTo>
                  <a:cubicBezTo>
                    <a:pt x="1205" y="180"/>
                    <a:pt x="1250" y="175"/>
                    <a:pt x="1314" y="144"/>
                  </a:cubicBezTo>
                  <a:cubicBezTo>
                    <a:pt x="1330" y="144"/>
                    <a:pt x="1349" y="144"/>
                    <a:pt x="1369" y="145"/>
                  </a:cubicBezTo>
                  <a:cubicBezTo>
                    <a:pt x="1340" y="206"/>
                    <a:pt x="1266" y="237"/>
                    <a:pt x="1285" y="316"/>
                  </a:cubicBezTo>
                  <a:cubicBezTo>
                    <a:pt x="1339" y="377"/>
                    <a:pt x="1386" y="443"/>
                    <a:pt x="1437" y="540"/>
                  </a:cubicBezTo>
                  <a:cubicBezTo>
                    <a:pt x="1433" y="562"/>
                    <a:pt x="1433" y="589"/>
                    <a:pt x="1433" y="615"/>
                  </a:cubicBezTo>
                  <a:cubicBezTo>
                    <a:pt x="1414" y="634"/>
                    <a:pt x="1407" y="660"/>
                    <a:pt x="1388" y="699"/>
                  </a:cubicBezTo>
                  <a:cubicBezTo>
                    <a:pt x="1310" y="795"/>
                    <a:pt x="1244" y="754"/>
                    <a:pt x="1167" y="791"/>
                  </a:cubicBezTo>
                  <a:cubicBezTo>
                    <a:pt x="1086" y="858"/>
                    <a:pt x="1067" y="838"/>
                    <a:pt x="1079" y="956"/>
                  </a:cubicBezTo>
                  <a:cubicBezTo>
                    <a:pt x="1111" y="990"/>
                    <a:pt x="1108" y="1032"/>
                    <a:pt x="1082" y="1084"/>
                  </a:cubicBezTo>
                  <a:cubicBezTo>
                    <a:pt x="1059" y="1106"/>
                    <a:pt x="1037" y="1129"/>
                    <a:pt x="1018" y="1151"/>
                  </a:cubicBezTo>
                  <a:cubicBezTo>
                    <a:pt x="905" y="1227"/>
                    <a:pt x="912" y="1207"/>
                    <a:pt x="930" y="1375"/>
                  </a:cubicBezTo>
                  <a:cubicBezTo>
                    <a:pt x="920" y="1404"/>
                    <a:pt x="914" y="1433"/>
                    <a:pt x="907" y="1463"/>
                  </a:cubicBezTo>
                  <a:cubicBezTo>
                    <a:pt x="836" y="1523"/>
                    <a:pt x="817" y="1526"/>
                    <a:pt x="817" y="1631"/>
                  </a:cubicBezTo>
                  <a:cubicBezTo>
                    <a:pt x="820" y="1654"/>
                    <a:pt x="823" y="1677"/>
                    <a:pt x="826" y="1703"/>
                  </a:cubicBezTo>
                  <a:cubicBezTo>
                    <a:pt x="803" y="1752"/>
                    <a:pt x="777" y="1843"/>
                    <a:pt x="786" y="1918"/>
                  </a:cubicBezTo>
                  <a:cubicBezTo>
                    <a:pt x="793" y="1931"/>
                    <a:pt x="799" y="1948"/>
                    <a:pt x="805" y="1964"/>
                  </a:cubicBezTo>
                  <a:cubicBezTo>
                    <a:pt x="767" y="1983"/>
                    <a:pt x="731" y="2002"/>
                    <a:pt x="696" y="2024"/>
                  </a:cubicBezTo>
                  <a:cubicBezTo>
                    <a:pt x="620" y="1943"/>
                    <a:pt x="546" y="2000"/>
                    <a:pt x="466" y="2034"/>
                  </a:cubicBezTo>
                  <a:cubicBezTo>
                    <a:pt x="434" y="2043"/>
                    <a:pt x="402" y="2052"/>
                    <a:pt x="373" y="2065"/>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2" name="Freeform 14"/>
            <p:cNvSpPr>
              <a:spLocks/>
            </p:cNvSpPr>
            <p:nvPr/>
          </p:nvSpPr>
          <p:spPr bwMode="auto">
            <a:xfrm>
              <a:off x="3956172" y="2732812"/>
              <a:ext cx="849647" cy="862266"/>
            </a:xfrm>
            <a:custGeom>
              <a:avLst/>
              <a:gdLst>
                <a:gd name="T0" fmla="*/ 1276 w 2963"/>
                <a:gd name="T1" fmla="*/ 2996 h 3007"/>
                <a:gd name="T2" fmla="*/ 1069 w 2963"/>
                <a:gd name="T3" fmla="*/ 2837 h 3007"/>
                <a:gd name="T4" fmla="*/ 1061 w 2963"/>
                <a:gd name="T5" fmla="*/ 2565 h 3007"/>
                <a:gd name="T6" fmla="*/ 804 w 2963"/>
                <a:gd name="T7" fmla="*/ 2257 h 3007"/>
                <a:gd name="T8" fmla="*/ 677 w 2963"/>
                <a:gd name="T9" fmla="*/ 2123 h 3007"/>
                <a:gd name="T10" fmla="*/ 579 w 2963"/>
                <a:gd name="T11" fmla="*/ 1901 h 3007"/>
                <a:gd name="T12" fmla="*/ 447 w 2963"/>
                <a:gd name="T13" fmla="*/ 2095 h 3007"/>
                <a:gd name="T14" fmla="*/ 420 w 2963"/>
                <a:gd name="T15" fmla="*/ 1802 h 3007"/>
                <a:gd name="T16" fmla="*/ 396 w 2963"/>
                <a:gd name="T17" fmla="*/ 1458 h 3007"/>
                <a:gd name="T18" fmla="*/ 446 w 2963"/>
                <a:gd name="T19" fmla="*/ 1240 h 3007"/>
                <a:gd name="T20" fmla="*/ 320 w 2963"/>
                <a:gd name="T21" fmla="*/ 935 h 3007"/>
                <a:gd name="T22" fmla="*/ 41 w 2963"/>
                <a:gd name="T23" fmla="*/ 581 h 3007"/>
                <a:gd name="T24" fmla="*/ 9 w 2963"/>
                <a:gd name="T25" fmla="*/ 551 h 3007"/>
                <a:gd name="T26" fmla="*/ 84 w 2963"/>
                <a:gd name="T27" fmla="*/ 248 h 3007"/>
                <a:gd name="T28" fmla="*/ 12 w 2963"/>
                <a:gd name="T29" fmla="*/ 83 h 3007"/>
                <a:gd name="T30" fmla="*/ 346 w 2963"/>
                <a:gd name="T31" fmla="*/ 206 h 3007"/>
                <a:gd name="T32" fmla="*/ 613 w 2963"/>
                <a:gd name="T33" fmla="*/ 543 h 3007"/>
                <a:gd name="T34" fmla="*/ 744 w 2963"/>
                <a:gd name="T35" fmla="*/ 504 h 3007"/>
                <a:gd name="T36" fmla="*/ 865 w 2963"/>
                <a:gd name="T37" fmla="*/ 573 h 3007"/>
                <a:gd name="T38" fmla="*/ 951 w 2963"/>
                <a:gd name="T39" fmla="*/ 608 h 3007"/>
                <a:gd name="T40" fmla="*/ 1146 w 2963"/>
                <a:gd name="T41" fmla="*/ 540 h 3007"/>
                <a:gd name="T42" fmla="*/ 1135 w 2963"/>
                <a:gd name="T43" fmla="*/ 229 h 3007"/>
                <a:gd name="T44" fmla="*/ 1263 w 2963"/>
                <a:gd name="T45" fmla="*/ 337 h 3007"/>
                <a:gd name="T46" fmla="*/ 1480 w 2963"/>
                <a:gd name="T47" fmla="*/ 293 h 3007"/>
                <a:gd name="T48" fmla="*/ 1606 w 2963"/>
                <a:gd name="T49" fmla="*/ 48 h 3007"/>
                <a:gd name="T50" fmla="*/ 1794 w 2963"/>
                <a:gd name="T51" fmla="*/ 226 h 3007"/>
                <a:gd name="T52" fmla="*/ 1984 w 2963"/>
                <a:gd name="T53" fmla="*/ 476 h 3007"/>
                <a:gd name="T54" fmla="*/ 2328 w 2963"/>
                <a:gd name="T55" fmla="*/ 626 h 3007"/>
                <a:gd name="T56" fmla="*/ 2612 w 2963"/>
                <a:gd name="T57" fmla="*/ 633 h 3007"/>
                <a:gd name="T58" fmla="*/ 2899 w 2963"/>
                <a:gd name="T59" fmla="*/ 725 h 3007"/>
                <a:gd name="T60" fmla="*/ 2962 w 2963"/>
                <a:gd name="T61" fmla="*/ 937 h 3007"/>
                <a:gd name="T62" fmla="*/ 2678 w 2963"/>
                <a:gd name="T63" fmla="*/ 1368 h 3007"/>
                <a:gd name="T64" fmla="*/ 2340 w 2963"/>
                <a:gd name="T65" fmla="*/ 1222 h 3007"/>
                <a:gd name="T66" fmla="*/ 2324 w 2963"/>
                <a:gd name="T67" fmla="*/ 1366 h 3007"/>
                <a:gd name="T68" fmla="*/ 2337 w 2963"/>
                <a:gd name="T69" fmla="*/ 1759 h 3007"/>
                <a:gd name="T70" fmla="*/ 2432 w 2963"/>
                <a:gd name="T71" fmla="*/ 2027 h 3007"/>
                <a:gd name="T72" fmla="*/ 2580 w 2963"/>
                <a:gd name="T73" fmla="*/ 2299 h 3007"/>
                <a:gd name="T74" fmla="*/ 2318 w 2963"/>
                <a:gd name="T75" fmla="*/ 2387 h 3007"/>
                <a:gd name="T76" fmla="*/ 2142 w 2963"/>
                <a:gd name="T77" fmla="*/ 2308 h 3007"/>
                <a:gd name="T78" fmla="*/ 1949 w 2963"/>
                <a:gd name="T79" fmla="*/ 2073 h 3007"/>
                <a:gd name="T80" fmla="*/ 1734 w 2963"/>
                <a:gd name="T81" fmla="*/ 2127 h 3007"/>
                <a:gd name="T82" fmla="*/ 1648 w 2963"/>
                <a:gd name="T83" fmla="*/ 2230 h 3007"/>
                <a:gd name="T84" fmla="*/ 1537 w 2963"/>
                <a:gd name="T85" fmla="*/ 2528 h 3007"/>
                <a:gd name="T86" fmla="*/ 1517 w 2963"/>
                <a:gd name="T87" fmla="*/ 2681 h 3007"/>
                <a:gd name="T88" fmla="*/ 1580 w 2963"/>
                <a:gd name="T89" fmla="*/ 2896 h 3007"/>
                <a:gd name="T90" fmla="*/ 1304 w 2963"/>
                <a:gd name="T91" fmla="*/ 3007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63" h="3007">
                  <a:moveTo>
                    <a:pt x="1304" y="3007"/>
                  </a:moveTo>
                  <a:cubicBezTo>
                    <a:pt x="1295" y="3003"/>
                    <a:pt x="1285" y="3000"/>
                    <a:pt x="1276" y="2996"/>
                  </a:cubicBezTo>
                  <a:cubicBezTo>
                    <a:pt x="1206" y="2936"/>
                    <a:pt x="1164" y="2931"/>
                    <a:pt x="1113" y="2891"/>
                  </a:cubicBezTo>
                  <a:cubicBezTo>
                    <a:pt x="1097" y="2871"/>
                    <a:pt x="1082" y="2854"/>
                    <a:pt x="1069" y="2837"/>
                  </a:cubicBezTo>
                  <a:cubicBezTo>
                    <a:pt x="1069" y="2821"/>
                    <a:pt x="1069" y="2804"/>
                    <a:pt x="1069" y="2791"/>
                  </a:cubicBezTo>
                  <a:cubicBezTo>
                    <a:pt x="1153" y="2692"/>
                    <a:pt x="1108" y="2638"/>
                    <a:pt x="1061" y="2565"/>
                  </a:cubicBezTo>
                  <a:cubicBezTo>
                    <a:pt x="991" y="2491"/>
                    <a:pt x="966" y="2399"/>
                    <a:pt x="928" y="2359"/>
                  </a:cubicBezTo>
                  <a:cubicBezTo>
                    <a:pt x="881" y="2240"/>
                    <a:pt x="890" y="2269"/>
                    <a:pt x="804" y="2257"/>
                  </a:cubicBezTo>
                  <a:cubicBezTo>
                    <a:pt x="785" y="2247"/>
                    <a:pt x="766" y="2240"/>
                    <a:pt x="750" y="2233"/>
                  </a:cubicBezTo>
                  <a:cubicBezTo>
                    <a:pt x="724" y="2197"/>
                    <a:pt x="699" y="2160"/>
                    <a:pt x="677" y="2123"/>
                  </a:cubicBezTo>
                  <a:cubicBezTo>
                    <a:pt x="658" y="2070"/>
                    <a:pt x="639" y="2018"/>
                    <a:pt x="623" y="1965"/>
                  </a:cubicBezTo>
                  <a:cubicBezTo>
                    <a:pt x="608" y="1941"/>
                    <a:pt x="592" y="1921"/>
                    <a:pt x="579" y="1901"/>
                  </a:cubicBezTo>
                  <a:cubicBezTo>
                    <a:pt x="448" y="1898"/>
                    <a:pt x="515" y="2021"/>
                    <a:pt x="472" y="2105"/>
                  </a:cubicBezTo>
                  <a:cubicBezTo>
                    <a:pt x="463" y="2101"/>
                    <a:pt x="453" y="2098"/>
                    <a:pt x="447" y="2095"/>
                  </a:cubicBezTo>
                  <a:cubicBezTo>
                    <a:pt x="447" y="2016"/>
                    <a:pt x="406" y="1946"/>
                    <a:pt x="394" y="1893"/>
                  </a:cubicBezTo>
                  <a:cubicBezTo>
                    <a:pt x="426" y="1875"/>
                    <a:pt x="420" y="1806"/>
                    <a:pt x="420" y="1802"/>
                  </a:cubicBezTo>
                  <a:cubicBezTo>
                    <a:pt x="423" y="1760"/>
                    <a:pt x="427" y="1721"/>
                    <a:pt x="433" y="1682"/>
                  </a:cubicBezTo>
                  <a:cubicBezTo>
                    <a:pt x="392" y="1605"/>
                    <a:pt x="380" y="1517"/>
                    <a:pt x="396" y="1458"/>
                  </a:cubicBezTo>
                  <a:cubicBezTo>
                    <a:pt x="416" y="1432"/>
                    <a:pt x="435" y="1407"/>
                    <a:pt x="458" y="1384"/>
                  </a:cubicBezTo>
                  <a:cubicBezTo>
                    <a:pt x="451" y="1335"/>
                    <a:pt x="449" y="1286"/>
                    <a:pt x="446" y="1240"/>
                  </a:cubicBezTo>
                  <a:cubicBezTo>
                    <a:pt x="424" y="1203"/>
                    <a:pt x="401" y="1170"/>
                    <a:pt x="382" y="1137"/>
                  </a:cubicBezTo>
                  <a:cubicBezTo>
                    <a:pt x="364" y="1061"/>
                    <a:pt x="342" y="975"/>
                    <a:pt x="320" y="935"/>
                  </a:cubicBezTo>
                  <a:cubicBezTo>
                    <a:pt x="240" y="842"/>
                    <a:pt x="164" y="738"/>
                    <a:pt x="152" y="659"/>
                  </a:cubicBezTo>
                  <a:cubicBezTo>
                    <a:pt x="114" y="632"/>
                    <a:pt x="76" y="605"/>
                    <a:pt x="41" y="581"/>
                  </a:cubicBezTo>
                  <a:cubicBezTo>
                    <a:pt x="34" y="571"/>
                    <a:pt x="28" y="561"/>
                    <a:pt x="22" y="551"/>
                  </a:cubicBezTo>
                  <a:cubicBezTo>
                    <a:pt x="15" y="551"/>
                    <a:pt x="12" y="551"/>
                    <a:pt x="9" y="551"/>
                  </a:cubicBezTo>
                  <a:cubicBezTo>
                    <a:pt x="9" y="495"/>
                    <a:pt x="0" y="443"/>
                    <a:pt x="13" y="414"/>
                  </a:cubicBezTo>
                  <a:cubicBezTo>
                    <a:pt x="87" y="379"/>
                    <a:pt x="84" y="311"/>
                    <a:pt x="84" y="248"/>
                  </a:cubicBezTo>
                  <a:cubicBezTo>
                    <a:pt x="59" y="215"/>
                    <a:pt x="33" y="182"/>
                    <a:pt x="11" y="152"/>
                  </a:cubicBezTo>
                  <a:cubicBezTo>
                    <a:pt x="11" y="129"/>
                    <a:pt x="11" y="106"/>
                    <a:pt x="12" y="83"/>
                  </a:cubicBezTo>
                  <a:cubicBezTo>
                    <a:pt x="85" y="78"/>
                    <a:pt x="159" y="77"/>
                    <a:pt x="235" y="75"/>
                  </a:cubicBezTo>
                  <a:cubicBezTo>
                    <a:pt x="264" y="86"/>
                    <a:pt x="318" y="143"/>
                    <a:pt x="346" y="206"/>
                  </a:cubicBezTo>
                  <a:cubicBezTo>
                    <a:pt x="346" y="294"/>
                    <a:pt x="425" y="401"/>
                    <a:pt x="514" y="482"/>
                  </a:cubicBezTo>
                  <a:cubicBezTo>
                    <a:pt x="546" y="486"/>
                    <a:pt x="578" y="474"/>
                    <a:pt x="613" y="543"/>
                  </a:cubicBezTo>
                  <a:cubicBezTo>
                    <a:pt x="645" y="544"/>
                    <a:pt x="677" y="542"/>
                    <a:pt x="722" y="507"/>
                  </a:cubicBezTo>
                  <a:cubicBezTo>
                    <a:pt x="728" y="504"/>
                    <a:pt x="734" y="504"/>
                    <a:pt x="744" y="504"/>
                  </a:cubicBezTo>
                  <a:cubicBezTo>
                    <a:pt x="747" y="507"/>
                    <a:pt x="754" y="511"/>
                    <a:pt x="760" y="518"/>
                  </a:cubicBezTo>
                  <a:cubicBezTo>
                    <a:pt x="760" y="560"/>
                    <a:pt x="811" y="565"/>
                    <a:pt x="865" y="573"/>
                  </a:cubicBezTo>
                  <a:cubicBezTo>
                    <a:pt x="871" y="583"/>
                    <a:pt x="881" y="593"/>
                    <a:pt x="890" y="606"/>
                  </a:cubicBezTo>
                  <a:cubicBezTo>
                    <a:pt x="910" y="606"/>
                    <a:pt x="929" y="607"/>
                    <a:pt x="951" y="608"/>
                  </a:cubicBezTo>
                  <a:cubicBezTo>
                    <a:pt x="967" y="592"/>
                    <a:pt x="986" y="576"/>
                    <a:pt x="1006" y="563"/>
                  </a:cubicBezTo>
                  <a:cubicBezTo>
                    <a:pt x="1050" y="554"/>
                    <a:pt x="1098" y="546"/>
                    <a:pt x="1146" y="540"/>
                  </a:cubicBezTo>
                  <a:cubicBezTo>
                    <a:pt x="1153" y="527"/>
                    <a:pt x="1159" y="515"/>
                    <a:pt x="1169" y="505"/>
                  </a:cubicBezTo>
                  <a:cubicBezTo>
                    <a:pt x="1169" y="403"/>
                    <a:pt x="1094" y="271"/>
                    <a:pt x="1135" y="229"/>
                  </a:cubicBezTo>
                  <a:cubicBezTo>
                    <a:pt x="1158" y="243"/>
                    <a:pt x="1180" y="286"/>
                    <a:pt x="1240" y="310"/>
                  </a:cubicBezTo>
                  <a:cubicBezTo>
                    <a:pt x="1247" y="317"/>
                    <a:pt x="1253" y="327"/>
                    <a:pt x="1263" y="337"/>
                  </a:cubicBezTo>
                  <a:cubicBezTo>
                    <a:pt x="1304" y="358"/>
                    <a:pt x="1368" y="363"/>
                    <a:pt x="1429" y="341"/>
                  </a:cubicBezTo>
                  <a:cubicBezTo>
                    <a:pt x="1445" y="325"/>
                    <a:pt x="1461" y="309"/>
                    <a:pt x="1480" y="293"/>
                  </a:cubicBezTo>
                  <a:cubicBezTo>
                    <a:pt x="1481" y="195"/>
                    <a:pt x="1449" y="168"/>
                    <a:pt x="1443" y="122"/>
                  </a:cubicBezTo>
                  <a:cubicBezTo>
                    <a:pt x="1475" y="90"/>
                    <a:pt x="1539" y="0"/>
                    <a:pt x="1606" y="48"/>
                  </a:cubicBezTo>
                  <a:cubicBezTo>
                    <a:pt x="1628" y="97"/>
                    <a:pt x="1638" y="134"/>
                    <a:pt x="1720" y="191"/>
                  </a:cubicBezTo>
                  <a:cubicBezTo>
                    <a:pt x="1743" y="202"/>
                    <a:pt x="1768" y="212"/>
                    <a:pt x="1794" y="226"/>
                  </a:cubicBezTo>
                  <a:cubicBezTo>
                    <a:pt x="1828" y="279"/>
                    <a:pt x="1911" y="314"/>
                    <a:pt x="1962" y="410"/>
                  </a:cubicBezTo>
                  <a:cubicBezTo>
                    <a:pt x="1968" y="430"/>
                    <a:pt x="1974" y="453"/>
                    <a:pt x="1984" y="476"/>
                  </a:cubicBezTo>
                  <a:cubicBezTo>
                    <a:pt x="2000" y="513"/>
                    <a:pt x="2047" y="599"/>
                    <a:pt x="2117" y="624"/>
                  </a:cubicBezTo>
                  <a:cubicBezTo>
                    <a:pt x="2187" y="622"/>
                    <a:pt x="2258" y="624"/>
                    <a:pt x="2328" y="626"/>
                  </a:cubicBezTo>
                  <a:cubicBezTo>
                    <a:pt x="2376" y="601"/>
                    <a:pt x="2405" y="572"/>
                    <a:pt x="2478" y="584"/>
                  </a:cubicBezTo>
                  <a:cubicBezTo>
                    <a:pt x="2523" y="598"/>
                    <a:pt x="2568" y="616"/>
                    <a:pt x="2612" y="633"/>
                  </a:cubicBezTo>
                  <a:cubicBezTo>
                    <a:pt x="2654" y="634"/>
                    <a:pt x="2699" y="635"/>
                    <a:pt x="2743" y="640"/>
                  </a:cubicBezTo>
                  <a:cubicBezTo>
                    <a:pt x="2791" y="677"/>
                    <a:pt x="2807" y="713"/>
                    <a:pt x="2899" y="725"/>
                  </a:cubicBezTo>
                  <a:cubicBezTo>
                    <a:pt x="2918" y="742"/>
                    <a:pt x="2941" y="759"/>
                    <a:pt x="2963" y="779"/>
                  </a:cubicBezTo>
                  <a:cubicBezTo>
                    <a:pt x="2963" y="832"/>
                    <a:pt x="2962" y="884"/>
                    <a:pt x="2962" y="937"/>
                  </a:cubicBezTo>
                  <a:cubicBezTo>
                    <a:pt x="2898" y="1000"/>
                    <a:pt x="2856" y="1094"/>
                    <a:pt x="2833" y="1182"/>
                  </a:cubicBezTo>
                  <a:cubicBezTo>
                    <a:pt x="2791" y="1247"/>
                    <a:pt x="2739" y="1308"/>
                    <a:pt x="2678" y="1368"/>
                  </a:cubicBezTo>
                  <a:cubicBezTo>
                    <a:pt x="2550" y="1398"/>
                    <a:pt x="2551" y="1342"/>
                    <a:pt x="2471" y="1284"/>
                  </a:cubicBezTo>
                  <a:cubicBezTo>
                    <a:pt x="2427" y="1224"/>
                    <a:pt x="2369" y="1220"/>
                    <a:pt x="2340" y="1222"/>
                  </a:cubicBezTo>
                  <a:cubicBezTo>
                    <a:pt x="2334" y="1229"/>
                    <a:pt x="2328" y="1235"/>
                    <a:pt x="2324" y="1241"/>
                  </a:cubicBezTo>
                  <a:cubicBezTo>
                    <a:pt x="2324" y="1281"/>
                    <a:pt x="2324" y="1323"/>
                    <a:pt x="2324" y="1366"/>
                  </a:cubicBezTo>
                  <a:cubicBezTo>
                    <a:pt x="2349" y="1419"/>
                    <a:pt x="2352" y="1465"/>
                    <a:pt x="2351" y="1543"/>
                  </a:cubicBezTo>
                  <a:cubicBezTo>
                    <a:pt x="2335" y="1599"/>
                    <a:pt x="2319" y="1680"/>
                    <a:pt x="2337" y="1759"/>
                  </a:cubicBezTo>
                  <a:cubicBezTo>
                    <a:pt x="2353" y="1776"/>
                    <a:pt x="2369" y="1796"/>
                    <a:pt x="2385" y="1816"/>
                  </a:cubicBezTo>
                  <a:cubicBezTo>
                    <a:pt x="2426" y="1837"/>
                    <a:pt x="2509" y="1950"/>
                    <a:pt x="2432" y="2027"/>
                  </a:cubicBezTo>
                  <a:cubicBezTo>
                    <a:pt x="2361" y="2074"/>
                    <a:pt x="2358" y="2051"/>
                    <a:pt x="2357" y="2153"/>
                  </a:cubicBezTo>
                  <a:cubicBezTo>
                    <a:pt x="2389" y="2219"/>
                    <a:pt x="2498" y="2212"/>
                    <a:pt x="2580" y="2299"/>
                  </a:cubicBezTo>
                  <a:cubicBezTo>
                    <a:pt x="2580" y="2328"/>
                    <a:pt x="2579" y="2401"/>
                    <a:pt x="2547" y="2432"/>
                  </a:cubicBezTo>
                  <a:cubicBezTo>
                    <a:pt x="2458" y="2430"/>
                    <a:pt x="2365" y="2411"/>
                    <a:pt x="2318" y="2387"/>
                  </a:cubicBezTo>
                  <a:cubicBezTo>
                    <a:pt x="2315" y="2328"/>
                    <a:pt x="2299" y="2272"/>
                    <a:pt x="2283" y="2242"/>
                  </a:cubicBezTo>
                  <a:cubicBezTo>
                    <a:pt x="2203" y="2240"/>
                    <a:pt x="2197" y="2283"/>
                    <a:pt x="2142" y="2308"/>
                  </a:cubicBezTo>
                  <a:cubicBezTo>
                    <a:pt x="2114" y="2304"/>
                    <a:pt x="2088" y="2303"/>
                    <a:pt x="2062" y="2302"/>
                  </a:cubicBezTo>
                  <a:cubicBezTo>
                    <a:pt x="1973" y="2235"/>
                    <a:pt x="1961" y="2143"/>
                    <a:pt x="1949" y="2073"/>
                  </a:cubicBezTo>
                  <a:cubicBezTo>
                    <a:pt x="1936" y="2057"/>
                    <a:pt x="1923" y="2040"/>
                    <a:pt x="1914" y="2027"/>
                  </a:cubicBezTo>
                  <a:cubicBezTo>
                    <a:pt x="1786" y="2024"/>
                    <a:pt x="1754" y="2006"/>
                    <a:pt x="1734" y="2127"/>
                  </a:cubicBezTo>
                  <a:cubicBezTo>
                    <a:pt x="1699" y="2162"/>
                    <a:pt x="1677" y="2155"/>
                    <a:pt x="1645" y="2174"/>
                  </a:cubicBezTo>
                  <a:cubicBezTo>
                    <a:pt x="1645" y="2190"/>
                    <a:pt x="1644" y="2210"/>
                    <a:pt x="1648" y="2230"/>
                  </a:cubicBezTo>
                  <a:cubicBezTo>
                    <a:pt x="1673" y="2263"/>
                    <a:pt x="1727" y="2320"/>
                    <a:pt x="1704" y="2401"/>
                  </a:cubicBezTo>
                  <a:cubicBezTo>
                    <a:pt x="1675" y="2460"/>
                    <a:pt x="1582" y="2496"/>
                    <a:pt x="1537" y="2528"/>
                  </a:cubicBezTo>
                  <a:cubicBezTo>
                    <a:pt x="1531" y="2538"/>
                    <a:pt x="1524" y="2547"/>
                    <a:pt x="1518" y="2557"/>
                  </a:cubicBezTo>
                  <a:cubicBezTo>
                    <a:pt x="1518" y="2596"/>
                    <a:pt x="1517" y="2639"/>
                    <a:pt x="1517" y="2681"/>
                  </a:cubicBezTo>
                  <a:cubicBezTo>
                    <a:pt x="1542" y="2738"/>
                    <a:pt x="1603" y="2707"/>
                    <a:pt x="1602" y="2844"/>
                  </a:cubicBezTo>
                  <a:cubicBezTo>
                    <a:pt x="1593" y="2860"/>
                    <a:pt x="1586" y="2876"/>
                    <a:pt x="1580" y="2896"/>
                  </a:cubicBezTo>
                  <a:cubicBezTo>
                    <a:pt x="1554" y="2905"/>
                    <a:pt x="1532" y="2918"/>
                    <a:pt x="1509" y="2930"/>
                  </a:cubicBezTo>
                  <a:cubicBezTo>
                    <a:pt x="1439" y="2955"/>
                    <a:pt x="1372" y="2979"/>
                    <a:pt x="1304" y="3007"/>
                  </a:cubicBezTo>
                  <a:close/>
                </a:path>
              </a:pathLst>
            </a:custGeom>
            <a:solidFill>
              <a:schemeClr val="bg2">
                <a:lumMod val="50000"/>
              </a:schemeClr>
            </a:solid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3" name="Freeform 15"/>
            <p:cNvSpPr>
              <a:spLocks/>
            </p:cNvSpPr>
            <p:nvPr/>
          </p:nvSpPr>
          <p:spPr bwMode="auto">
            <a:xfrm>
              <a:off x="2370443" y="2326917"/>
              <a:ext cx="1708758" cy="1091502"/>
            </a:xfrm>
            <a:custGeom>
              <a:avLst/>
              <a:gdLst>
                <a:gd name="T0" fmla="*/ 3842 w 5957"/>
                <a:gd name="T1" fmla="*/ 3778 h 3807"/>
                <a:gd name="T2" fmla="*/ 3757 w 5957"/>
                <a:gd name="T3" fmla="*/ 3615 h 3807"/>
                <a:gd name="T4" fmla="*/ 3627 w 5957"/>
                <a:gd name="T5" fmla="*/ 3399 h 3807"/>
                <a:gd name="T6" fmla="*/ 3452 w 5957"/>
                <a:gd name="T7" fmla="*/ 3349 h 3807"/>
                <a:gd name="T8" fmla="*/ 3216 w 5957"/>
                <a:gd name="T9" fmla="*/ 3179 h 3807"/>
                <a:gd name="T10" fmla="*/ 3070 w 5957"/>
                <a:gd name="T11" fmla="*/ 3159 h 3807"/>
                <a:gd name="T12" fmla="*/ 2890 w 5957"/>
                <a:gd name="T13" fmla="*/ 3298 h 3807"/>
                <a:gd name="T14" fmla="*/ 2844 w 5957"/>
                <a:gd name="T15" fmla="*/ 3471 h 3807"/>
                <a:gd name="T16" fmla="*/ 2782 w 5957"/>
                <a:gd name="T17" fmla="*/ 3181 h 3807"/>
                <a:gd name="T18" fmla="*/ 2401 w 5957"/>
                <a:gd name="T19" fmla="*/ 3214 h 3807"/>
                <a:gd name="T20" fmla="*/ 2195 w 5957"/>
                <a:gd name="T21" fmla="*/ 3048 h 3807"/>
                <a:gd name="T22" fmla="*/ 1851 w 5957"/>
                <a:gd name="T23" fmla="*/ 2860 h 3807"/>
                <a:gd name="T24" fmla="*/ 1711 w 5957"/>
                <a:gd name="T25" fmla="*/ 2758 h 3807"/>
                <a:gd name="T26" fmla="*/ 1479 w 5957"/>
                <a:gd name="T27" fmla="*/ 2461 h 3807"/>
                <a:gd name="T28" fmla="*/ 1314 w 5957"/>
                <a:gd name="T29" fmla="*/ 2401 h 3807"/>
                <a:gd name="T30" fmla="*/ 1117 w 5957"/>
                <a:gd name="T31" fmla="*/ 2193 h 3807"/>
                <a:gd name="T32" fmla="*/ 892 w 5957"/>
                <a:gd name="T33" fmla="*/ 1902 h 3807"/>
                <a:gd name="T34" fmla="*/ 693 w 5957"/>
                <a:gd name="T35" fmla="*/ 1959 h 3807"/>
                <a:gd name="T36" fmla="*/ 461 w 5957"/>
                <a:gd name="T37" fmla="*/ 1715 h 3807"/>
                <a:gd name="T38" fmla="*/ 67 w 5957"/>
                <a:gd name="T39" fmla="*/ 1397 h 3807"/>
                <a:gd name="T40" fmla="*/ 103 w 5957"/>
                <a:gd name="T41" fmla="*/ 1195 h 3807"/>
                <a:gd name="T42" fmla="*/ 147 w 5957"/>
                <a:gd name="T43" fmla="*/ 858 h 3807"/>
                <a:gd name="T44" fmla="*/ 322 w 5957"/>
                <a:gd name="T45" fmla="*/ 951 h 3807"/>
                <a:gd name="T46" fmla="*/ 337 w 5957"/>
                <a:gd name="T47" fmla="*/ 660 h 3807"/>
                <a:gd name="T48" fmla="*/ 336 w 5957"/>
                <a:gd name="T49" fmla="*/ 297 h 3807"/>
                <a:gd name="T50" fmla="*/ 486 w 5957"/>
                <a:gd name="T51" fmla="*/ 301 h 3807"/>
                <a:gd name="T52" fmla="*/ 694 w 5957"/>
                <a:gd name="T53" fmla="*/ 221 h 3807"/>
                <a:gd name="T54" fmla="*/ 967 w 5957"/>
                <a:gd name="T55" fmla="*/ 21 h 3807"/>
                <a:gd name="T56" fmla="*/ 1263 w 5957"/>
                <a:gd name="T57" fmla="*/ 143 h 3807"/>
                <a:gd name="T58" fmla="*/ 1551 w 5957"/>
                <a:gd name="T59" fmla="*/ 88 h 3807"/>
                <a:gd name="T60" fmla="*/ 1754 w 5957"/>
                <a:gd name="T61" fmla="*/ 283 h 3807"/>
                <a:gd name="T62" fmla="*/ 2039 w 5957"/>
                <a:gd name="T63" fmla="*/ 235 h 3807"/>
                <a:gd name="T64" fmla="*/ 2400 w 5957"/>
                <a:gd name="T65" fmla="*/ 254 h 3807"/>
                <a:gd name="T66" fmla="*/ 2771 w 5957"/>
                <a:gd name="T67" fmla="*/ 145 h 3807"/>
                <a:gd name="T68" fmla="*/ 3221 w 5957"/>
                <a:gd name="T69" fmla="*/ 180 h 3807"/>
                <a:gd name="T70" fmla="*/ 3345 w 5957"/>
                <a:gd name="T71" fmla="*/ 343 h 3807"/>
                <a:gd name="T72" fmla="*/ 3359 w 5957"/>
                <a:gd name="T73" fmla="*/ 635 h 3807"/>
                <a:gd name="T74" fmla="*/ 3515 w 5957"/>
                <a:gd name="T75" fmla="*/ 1356 h 3807"/>
                <a:gd name="T76" fmla="*/ 3792 w 5957"/>
                <a:gd name="T77" fmla="*/ 1468 h 3807"/>
                <a:gd name="T78" fmla="*/ 4349 w 5957"/>
                <a:gd name="T79" fmla="*/ 1799 h 3807"/>
                <a:gd name="T80" fmla="*/ 4748 w 5957"/>
                <a:gd name="T81" fmla="*/ 1829 h 3807"/>
                <a:gd name="T82" fmla="*/ 4913 w 5957"/>
                <a:gd name="T83" fmla="*/ 2046 h 3807"/>
                <a:gd name="T84" fmla="*/ 5094 w 5957"/>
                <a:gd name="T85" fmla="*/ 2237 h 3807"/>
                <a:gd name="T86" fmla="*/ 5187 w 5957"/>
                <a:gd name="T87" fmla="*/ 2174 h 3807"/>
                <a:gd name="T88" fmla="*/ 5395 w 5957"/>
                <a:gd name="T89" fmla="*/ 2173 h 3807"/>
                <a:gd name="T90" fmla="*/ 5530 w 5957"/>
                <a:gd name="T91" fmla="*/ 2000 h 3807"/>
                <a:gd name="T92" fmla="*/ 5825 w 5957"/>
                <a:gd name="T93" fmla="*/ 2377 h 3807"/>
                <a:gd name="T94" fmla="*/ 5957 w 5957"/>
                <a:gd name="T95" fmla="*/ 2783 h 3807"/>
                <a:gd name="T96" fmla="*/ 5916 w 5957"/>
                <a:gd name="T97" fmla="*/ 3205 h 3807"/>
                <a:gd name="T98" fmla="*/ 5900 w 5957"/>
                <a:gd name="T99" fmla="*/ 3270 h 3807"/>
                <a:gd name="T100" fmla="*/ 5714 w 5957"/>
                <a:gd name="T101" fmla="*/ 3258 h 3807"/>
                <a:gd name="T102" fmla="*/ 5735 w 5957"/>
                <a:gd name="T103" fmla="*/ 3527 h 3807"/>
                <a:gd name="T104" fmla="*/ 5623 w 5957"/>
                <a:gd name="T105" fmla="*/ 3541 h 3807"/>
                <a:gd name="T106" fmla="*/ 5352 w 5957"/>
                <a:gd name="T107" fmla="*/ 3567 h 3807"/>
                <a:gd name="T108" fmla="*/ 5192 w 5957"/>
                <a:gd name="T109" fmla="*/ 3566 h 3807"/>
                <a:gd name="T110" fmla="*/ 4985 w 5957"/>
                <a:gd name="T111" fmla="*/ 3410 h 3807"/>
                <a:gd name="T112" fmla="*/ 4780 w 5957"/>
                <a:gd name="T113" fmla="*/ 3438 h 3807"/>
                <a:gd name="T114" fmla="*/ 4505 w 5957"/>
                <a:gd name="T115" fmla="*/ 3621 h 3807"/>
                <a:gd name="T116" fmla="*/ 4277 w 5957"/>
                <a:gd name="T117" fmla="*/ 3762 h 3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7" h="3807">
                  <a:moveTo>
                    <a:pt x="4098" y="3807"/>
                  </a:moveTo>
                  <a:cubicBezTo>
                    <a:pt x="4066" y="3773"/>
                    <a:pt x="3868" y="3778"/>
                    <a:pt x="3842" y="3778"/>
                  </a:cubicBezTo>
                  <a:cubicBezTo>
                    <a:pt x="3830" y="3781"/>
                    <a:pt x="3817" y="3784"/>
                    <a:pt x="3804" y="3790"/>
                  </a:cubicBezTo>
                  <a:cubicBezTo>
                    <a:pt x="3622" y="3772"/>
                    <a:pt x="3725" y="3706"/>
                    <a:pt x="3757" y="3615"/>
                  </a:cubicBezTo>
                  <a:cubicBezTo>
                    <a:pt x="3757" y="3592"/>
                    <a:pt x="3757" y="3569"/>
                    <a:pt x="3757" y="3546"/>
                  </a:cubicBezTo>
                  <a:cubicBezTo>
                    <a:pt x="3636" y="3504"/>
                    <a:pt x="3646" y="3471"/>
                    <a:pt x="3627" y="3399"/>
                  </a:cubicBezTo>
                  <a:cubicBezTo>
                    <a:pt x="3621" y="3389"/>
                    <a:pt x="3615" y="3379"/>
                    <a:pt x="3608" y="3372"/>
                  </a:cubicBezTo>
                  <a:cubicBezTo>
                    <a:pt x="3544" y="3371"/>
                    <a:pt x="3497" y="3363"/>
                    <a:pt x="3452" y="3349"/>
                  </a:cubicBezTo>
                  <a:cubicBezTo>
                    <a:pt x="3433" y="3322"/>
                    <a:pt x="3417" y="3295"/>
                    <a:pt x="3401" y="3272"/>
                  </a:cubicBezTo>
                  <a:cubicBezTo>
                    <a:pt x="3321" y="3247"/>
                    <a:pt x="3248" y="3206"/>
                    <a:pt x="3216" y="3179"/>
                  </a:cubicBezTo>
                  <a:cubicBezTo>
                    <a:pt x="3204" y="3172"/>
                    <a:pt x="3191" y="3165"/>
                    <a:pt x="3178" y="3162"/>
                  </a:cubicBezTo>
                  <a:cubicBezTo>
                    <a:pt x="3140" y="3161"/>
                    <a:pt x="3105" y="3160"/>
                    <a:pt x="3070" y="3159"/>
                  </a:cubicBezTo>
                  <a:cubicBezTo>
                    <a:pt x="3021" y="3187"/>
                    <a:pt x="2992" y="3239"/>
                    <a:pt x="2932" y="3260"/>
                  </a:cubicBezTo>
                  <a:cubicBezTo>
                    <a:pt x="2916" y="3273"/>
                    <a:pt x="2903" y="3286"/>
                    <a:pt x="2890" y="3298"/>
                  </a:cubicBezTo>
                  <a:cubicBezTo>
                    <a:pt x="2880" y="3315"/>
                    <a:pt x="2874" y="3331"/>
                    <a:pt x="2867" y="3347"/>
                  </a:cubicBezTo>
                  <a:cubicBezTo>
                    <a:pt x="2857" y="3386"/>
                    <a:pt x="2851" y="3428"/>
                    <a:pt x="2844" y="3471"/>
                  </a:cubicBezTo>
                  <a:cubicBezTo>
                    <a:pt x="2694" y="3444"/>
                    <a:pt x="2736" y="3311"/>
                    <a:pt x="2782" y="3230"/>
                  </a:cubicBezTo>
                  <a:cubicBezTo>
                    <a:pt x="2782" y="3214"/>
                    <a:pt x="2782" y="3197"/>
                    <a:pt x="2782" y="3181"/>
                  </a:cubicBezTo>
                  <a:cubicBezTo>
                    <a:pt x="2715" y="3127"/>
                    <a:pt x="2718" y="3147"/>
                    <a:pt x="2674" y="3139"/>
                  </a:cubicBezTo>
                  <a:cubicBezTo>
                    <a:pt x="2546" y="3162"/>
                    <a:pt x="2485" y="3167"/>
                    <a:pt x="2401" y="3214"/>
                  </a:cubicBezTo>
                  <a:cubicBezTo>
                    <a:pt x="2309" y="3212"/>
                    <a:pt x="2261" y="3145"/>
                    <a:pt x="2239" y="3095"/>
                  </a:cubicBezTo>
                  <a:cubicBezTo>
                    <a:pt x="2223" y="3079"/>
                    <a:pt x="2207" y="3062"/>
                    <a:pt x="2195" y="3048"/>
                  </a:cubicBezTo>
                  <a:cubicBezTo>
                    <a:pt x="2112" y="3046"/>
                    <a:pt x="2032" y="3044"/>
                    <a:pt x="1952" y="3042"/>
                  </a:cubicBezTo>
                  <a:cubicBezTo>
                    <a:pt x="1885" y="2995"/>
                    <a:pt x="1876" y="2906"/>
                    <a:pt x="1851" y="2860"/>
                  </a:cubicBezTo>
                  <a:cubicBezTo>
                    <a:pt x="1800" y="2842"/>
                    <a:pt x="1797" y="2845"/>
                    <a:pt x="1778" y="2812"/>
                  </a:cubicBezTo>
                  <a:cubicBezTo>
                    <a:pt x="1755" y="2792"/>
                    <a:pt x="1733" y="2775"/>
                    <a:pt x="1711" y="2758"/>
                  </a:cubicBezTo>
                  <a:cubicBezTo>
                    <a:pt x="1669" y="2740"/>
                    <a:pt x="1628" y="2726"/>
                    <a:pt x="1587" y="2712"/>
                  </a:cubicBezTo>
                  <a:cubicBezTo>
                    <a:pt x="1463" y="2598"/>
                    <a:pt x="1495" y="2582"/>
                    <a:pt x="1479" y="2461"/>
                  </a:cubicBezTo>
                  <a:cubicBezTo>
                    <a:pt x="1470" y="2441"/>
                    <a:pt x="1460" y="2421"/>
                    <a:pt x="1451" y="2401"/>
                  </a:cubicBezTo>
                  <a:cubicBezTo>
                    <a:pt x="1403" y="2400"/>
                    <a:pt x="1358" y="2399"/>
                    <a:pt x="1314" y="2401"/>
                  </a:cubicBezTo>
                  <a:cubicBezTo>
                    <a:pt x="1218" y="2366"/>
                    <a:pt x="1225" y="2336"/>
                    <a:pt x="1212" y="2277"/>
                  </a:cubicBezTo>
                  <a:cubicBezTo>
                    <a:pt x="1171" y="2224"/>
                    <a:pt x="1142" y="2207"/>
                    <a:pt x="1117" y="2193"/>
                  </a:cubicBezTo>
                  <a:cubicBezTo>
                    <a:pt x="1075" y="2156"/>
                    <a:pt x="1034" y="2119"/>
                    <a:pt x="996" y="2082"/>
                  </a:cubicBezTo>
                  <a:cubicBezTo>
                    <a:pt x="961" y="2022"/>
                    <a:pt x="926" y="1962"/>
                    <a:pt x="892" y="1902"/>
                  </a:cubicBezTo>
                  <a:cubicBezTo>
                    <a:pt x="825" y="1900"/>
                    <a:pt x="805" y="1903"/>
                    <a:pt x="767" y="1919"/>
                  </a:cubicBezTo>
                  <a:cubicBezTo>
                    <a:pt x="741" y="1931"/>
                    <a:pt x="716" y="1944"/>
                    <a:pt x="693" y="1959"/>
                  </a:cubicBezTo>
                  <a:cubicBezTo>
                    <a:pt x="655" y="1958"/>
                    <a:pt x="616" y="1957"/>
                    <a:pt x="581" y="1957"/>
                  </a:cubicBezTo>
                  <a:cubicBezTo>
                    <a:pt x="480" y="1885"/>
                    <a:pt x="474" y="1790"/>
                    <a:pt x="461" y="1715"/>
                  </a:cubicBezTo>
                  <a:cubicBezTo>
                    <a:pt x="430" y="1665"/>
                    <a:pt x="401" y="1615"/>
                    <a:pt x="373" y="1565"/>
                  </a:cubicBezTo>
                  <a:cubicBezTo>
                    <a:pt x="278" y="1464"/>
                    <a:pt x="160" y="1429"/>
                    <a:pt x="67" y="1397"/>
                  </a:cubicBezTo>
                  <a:cubicBezTo>
                    <a:pt x="0" y="1346"/>
                    <a:pt x="39" y="1298"/>
                    <a:pt x="58" y="1266"/>
                  </a:cubicBezTo>
                  <a:cubicBezTo>
                    <a:pt x="84" y="1250"/>
                    <a:pt x="97" y="1204"/>
                    <a:pt x="103" y="1195"/>
                  </a:cubicBezTo>
                  <a:cubicBezTo>
                    <a:pt x="104" y="1116"/>
                    <a:pt x="108" y="1041"/>
                    <a:pt x="111" y="966"/>
                  </a:cubicBezTo>
                  <a:cubicBezTo>
                    <a:pt x="77" y="867"/>
                    <a:pt x="48" y="856"/>
                    <a:pt x="147" y="858"/>
                  </a:cubicBezTo>
                  <a:cubicBezTo>
                    <a:pt x="156" y="865"/>
                    <a:pt x="166" y="875"/>
                    <a:pt x="179" y="885"/>
                  </a:cubicBezTo>
                  <a:cubicBezTo>
                    <a:pt x="191" y="919"/>
                    <a:pt x="251" y="1041"/>
                    <a:pt x="322" y="951"/>
                  </a:cubicBezTo>
                  <a:cubicBezTo>
                    <a:pt x="332" y="919"/>
                    <a:pt x="342" y="890"/>
                    <a:pt x="351" y="860"/>
                  </a:cubicBezTo>
                  <a:cubicBezTo>
                    <a:pt x="345" y="791"/>
                    <a:pt x="339" y="726"/>
                    <a:pt x="337" y="660"/>
                  </a:cubicBezTo>
                  <a:cubicBezTo>
                    <a:pt x="318" y="607"/>
                    <a:pt x="299" y="558"/>
                    <a:pt x="280" y="508"/>
                  </a:cubicBezTo>
                  <a:cubicBezTo>
                    <a:pt x="258" y="393"/>
                    <a:pt x="268" y="347"/>
                    <a:pt x="336" y="297"/>
                  </a:cubicBezTo>
                  <a:cubicBezTo>
                    <a:pt x="345" y="281"/>
                    <a:pt x="355" y="264"/>
                    <a:pt x="368" y="248"/>
                  </a:cubicBezTo>
                  <a:cubicBezTo>
                    <a:pt x="406" y="266"/>
                    <a:pt x="444" y="283"/>
                    <a:pt x="486" y="301"/>
                  </a:cubicBezTo>
                  <a:cubicBezTo>
                    <a:pt x="521" y="301"/>
                    <a:pt x="556" y="302"/>
                    <a:pt x="594" y="303"/>
                  </a:cubicBezTo>
                  <a:cubicBezTo>
                    <a:pt x="623" y="275"/>
                    <a:pt x="658" y="262"/>
                    <a:pt x="694" y="221"/>
                  </a:cubicBezTo>
                  <a:cubicBezTo>
                    <a:pt x="733" y="114"/>
                    <a:pt x="775" y="59"/>
                    <a:pt x="877" y="3"/>
                  </a:cubicBezTo>
                  <a:cubicBezTo>
                    <a:pt x="906" y="3"/>
                    <a:pt x="906" y="0"/>
                    <a:pt x="967" y="21"/>
                  </a:cubicBezTo>
                  <a:cubicBezTo>
                    <a:pt x="1011" y="52"/>
                    <a:pt x="1059" y="82"/>
                    <a:pt x="1107" y="113"/>
                  </a:cubicBezTo>
                  <a:cubicBezTo>
                    <a:pt x="1106" y="202"/>
                    <a:pt x="1202" y="161"/>
                    <a:pt x="1263" y="143"/>
                  </a:cubicBezTo>
                  <a:cubicBezTo>
                    <a:pt x="1298" y="138"/>
                    <a:pt x="1337" y="132"/>
                    <a:pt x="1375" y="126"/>
                  </a:cubicBezTo>
                  <a:cubicBezTo>
                    <a:pt x="1452" y="50"/>
                    <a:pt x="1443" y="14"/>
                    <a:pt x="1551" y="88"/>
                  </a:cubicBezTo>
                  <a:cubicBezTo>
                    <a:pt x="1550" y="180"/>
                    <a:pt x="1550" y="170"/>
                    <a:pt x="1646" y="235"/>
                  </a:cubicBezTo>
                  <a:cubicBezTo>
                    <a:pt x="1681" y="249"/>
                    <a:pt x="1716" y="266"/>
                    <a:pt x="1754" y="283"/>
                  </a:cubicBezTo>
                  <a:cubicBezTo>
                    <a:pt x="1783" y="284"/>
                    <a:pt x="1812" y="285"/>
                    <a:pt x="1844" y="286"/>
                  </a:cubicBezTo>
                  <a:cubicBezTo>
                    <a:pt x="1898" y="261"/>
                    <a:pt x="1959" y="239"/>
                    <a:pt x="2039" y="235"/>
                  </a:cubicBezTo>
                  <a:cubicBezTo>
                    <a:pt x="2148" y="195"/>
                    <a:pt x="2145" y="179"/>
                    <a:pt x="2272" y="247"/>
                  </a:cubicBezTo>
                  <a:cubicBezTo>
                    <a:pt x="2314" y="248"/>
                    <a:pt x="2355" y="249"/>
                    <a:pt x="2400" y="254"/>
                  </a:cubicBezTo>
                  <a:cubicBezTo>
                    <a:pt x="2442" y="222"/>
                    <a:pt x="2432" y="192"/>
                    <a:pt x="2483" y="181"/>
                  </a:cubicBezTo>
                  <a:cubicBezTo>
                    <a:pt x="2576" y="104"/>
                    <a:pt x="2621" y="66"/>
                    <a:pt x="2771" y="145"/>
                  </a:cubicBezTo>
                  <a:cubicBezTo>
                    <a:pt x="2873" y="148"/>
                    <a:pt x="3011" y="128"/>
                    <a:pt x="3135" y="132"/>
                  </a:cubicBezTo>
                  <a:cubicBezTo>
                    <a:pt x="3164" y="145"/>
                    <a:pt x="3193" y="163"/>
                    <a:pt x="3221" y="180"/>
                  </a:cubicBezTo>
                  <a:cubicBezTo>
                    <a:pt x="3244" y="203"/>
                    <a:pt x="3278" y="250"/>
                    <a:pt x="3342" y="268"/>
                  </a:cubicBezTo>
                  <a:cubicBezTo>
                    <a:pt x="3342" y="291"/>
                    <a:pt x="3342" y="317"/>
                    <a:pt x="3345" y="343"/>
                  </a:cubicBezTo>
                  <a:cubicBezTo>
                    <a:pt x="3370" y="383"/>
                    <a:pt x="3443" y="447"/>
                    <a:pt x="3414" y="538"/>
                  </a:cubicBezTo>
                  <a:cubicBezTo>
                    <a:pt x="3395" y="570"/>
                    <a:pt x="3375" y="603"/>
                    <a:pt x="3359" y="635"/>
                  </a:cubicBezTo>
                  <a:cubicBezTo>
                    <a:pt x="3359" y="674"/>
                    <a:pt x="3359" y="714"/>
                    <a:pt x="3359" y="753"/>
                  </a:cubicBezTo>
                  <a:cubicBezTo>
                    <a:pt x="3380" y="956"/>
                    <a:pt x="3337" y="1168"/>
                    <a:pt x="3515" y="1356"/>
                  </a:cubicBezTo>
                  <a:cubicBezTo>
                    <a:pt x="3543" y="1373"/>
                    <a:pt x="3604" y="1417"/>
                    <a:pt x="3658" y="1441"/>
                  </a:cubicBezTo>
                  <a:cubicBezTo>
                    <a:pt x="3703" y="1449"/>
                    <a:pt x="3747" y="1457"/>
                    <a:pt x="3792" y="1468"/>
                  </a:cubicBezTo>
                  <a:cubicBezTo>
                    <a:pt x="3855" y="1597"/>
                    <a:pt x="3954" y="1642"/>
                    <a:pt x="4120" y="1673"/>
                  </a:cubicBezTo>
                  <a:cubicBezTo>
                    <a:pt x="4187" y="1727"/>
                    <a:pt x="4231" y="1783"/>
                    <a:pt x="4349" y="1799"/>
                  </a:cubicBezTo>
                  <a:cubicBezTo>
                    <a:pt x="4458" y="1799"/>
                    <a:pt x="4567" y="1798"/>
                    <a:pt x="4675" y="1801"/>
                  </a:cubicBezTo>
                  <a:cubicBezTo>
                    <a:pt x="4697" y="1808"/>
                    <a:pt x="4723" y="1819"/>
                    <a:pt x="4748" y="1829"/>
                  </a:cubicBezTo>
                  <a:cubicBezTo>
                    <a:pt x="4780" y="1850"/>
                    <a:pt x="4815" y="1873"/>
                    <a:pt x="4850" y="1897"/>
                  </a:cubicBezTo>
                  <a:cubicBezTo>
                    <a:pt x="4869" y="1947"/>
                    <a:pt x="4891" y="1997"/>
                    <a:pt x="4913" y="2046"/>
                  </a:cubicBezTo>
                  <a:cubicBezTo>
                    <a:pt x="4935" y="2135"/>
                    <a:pt x="4932" y="2145"/>
                    <a:pt x="5027" y="2232"/>
                  </a:cubicBezTo>
                  <a:cubicBezTo>
                    <a:pt x="5050" y="2233"/>
                    <a:pt x="5072" y="2234"/>
                    <a:pt x="5094" y="2237"/>
                  </a:cubicBezTo>
                  <a:cubicBezTo>
                    <a:pt x="5104" y="2218"/>
                    <a:pt x="5117" y="2199"/>
                    <a:pt x="5130" y="2179"/>
                  </a:cubicBezTo>
                  <a:cubicBezTo>
                    <a:pt x="5149" y="2177"/>
                    <a:pt x="5168" y="2174"/>
                    <a:pt x="5187" y="2174"/>
                  </a:cubicBezTo>
                  <a:cubicBezTo>
                    <a:pt x="5187" y="2210"/>
                    <a:pt x="5228" y="2238"/>
                    <a:pt x="5286" y="2239"/>
                  </a:cubicBezTo>
                  <a:cubicBezTo>
                    <a:pt x="5321" y="2217"/>
                    <a:pt x="5357" y="2195"/>
                    <a:pt x="5395" y="2173"/>
                  </a:cubicBezTo>
                  <a:cubicBezTo>
                    <a:pt x="5437" y="2122"/>
                    <a:pt x="5472" y="2047"/>
                    <a:pt x="5517" y="2003"/>
                  </a:cubicBezTo>
                  <a:cubicBezTo>
                    <a:pt x="5521" y="1999"/>
                    <a:pt x="5524" y="1999"/>
                    <a:pt x="5530" y="2000"/>
                  </a:cubicBezTo>
                  <a:cubicBezTo>
                    <a:pt x="5546" y="2023"/>
                    <a:pt x="5591" y="2057"/>
                    <a:pt x="5648" y="2094"/>
                  </a:cubicBezTo>
                  <a:cubicBezTo>
                    <a:pt x="5667" y="2177"/>
                    <a:pt x="5739" y="2280"/>
                    <a:pt x="5825" y="2377"/>
                  </a:cubicBezTo>
                  <a:cubicBezTo>
                    <a:pt x="5844" y="2446"/>
                    <a:pt x="5863" y="2516"/>
                    <a:pt x="5885" y="2585"/>
                  </a:cubicBezTo>
                  <a:cubicBezTo>
                    <a:pt x="5913" y="2628"/>
                    <a:pt x="5957" y="2688"/>
                    <a:pt x="5957" y="2783"/>
                  </a:cubicBezTo>
                  <a:cubicBezTo>
                    <a:pt x="5886" y="2866"/>
                    <a:pt x="5883" y="2857"/>
                    <a:pt x="5885" y="2988"/>
                  </a:cubicBezTo>
                  <a:cubicBezTo>
                    <a:pt x="5901" y="3044"/>
                    <a:pt x="5949" y="3120"/>
                    <a:pt x="5916" y="3205"/>
                  </a:cubicBezTo>
                  <a:cubicBezTo>
                    <a:pt x="5916" y="3224"/>
                    <a:pt x="5916" y="3247"/>
                    <a:pt x="5916" y="3270"/>
                  </a:cubicBezTo>
                  <a:cubicBezTo>
                    <a:pt x="5909" y="3270"/>
                    <a:pt x="5903" y="3270"/>
                    <a:pt x="5900" y="3270"/>
                  </a:cubicBezTo>
                  <a:cubicBezTo>
                    <a:pt x="5900" y="3243"/>
                    <a:pt x="5852" y="3223"/>
                    <a:pt x="5839" y="3206"/>
                  </a:cubicBezTo>
                  <a:cubicBezTo>
                    <a:pt x="5760" y="3204"/>
                    <a:pt x="5750" y="3233"/>
                    <a:pt x="5714" y="3258"/>
                  </a:cubicBezTo>
                  <a:cubicBezTo>
                    <a:pt x="5714" y="3307"/>
                    <a:pt x="5733" y="3364"/>
                    <a:pt x="5745" y="3449"/>
                  </a:cubicBezTo>
                  <a:cubicBezTo>
                    <a:pt x="5742" y="3475"/>
                    <a:pt x="5739" y="3501"/>
                    <a:pt x="5735" y="3527"/>
                  </a:cubicBezTo>
                  <a:cubicBezTo>
                    <a:pt x="5722" y="3530"/>
                    <a:pt x="5710" y="3537"/>
                    <a:pt x="5697" y="3543"/>
                  </a:cubicBezTo>
                  <a:cubicBezTo>
                    <a:pt x="5671" y="3542"/>
                    <a:pt x="5646" y="3542"/>
                    <a:pt x="5623" y="3541"/>
                  </a:cubicBezTo>
                  <a:cubicBezTo>
                    <a:pt x="5588" y="3494"/>
                    <a:pt x="5557" y="3451"/>
                    <a:pt x="5525" y="3408"/>
                  </a:cubicBezTo>
                  <a:cubicBezTo>
                    <a:pt x="5401" y="3342"/>
                    <a:pt x="5327" y="3439"/>
                    <a:pt x="5352" y="3567"/>
                  </a:cubicBezTo>
                  <a:cubicBezTo>
                    <a:pt x="5342" y="3583"/>
                    <a:pt x="5332" y="3599"/>
                    <a:pt x="5326" y="3619"/>
                  </a:cubicBezTo>
                  <a:cubicBezTo>
                    <a:pt x="5271" y="3617"/>
                    <a:pt x="5205" y="3580"/>
                    <a:pt x="5192" y="3566"/>
                  </a:cubicBezTo>
                  <a:cubicBezTo>
                    <a:pt x="5186" y="3540"/>
                    <a:pt x="5179" y="3517"/>
                    <a:pt x="5176" y="3494"/>
                  </a:cubicBezTo>
                  <a:cubicBezTo>
                    <a:pt x="5100" y="3449"/>
                    <a:pt x="5033" y="3431"/>
                    <a:pt x="4985" y="3410"/>
                  </a:cubicBezTo>
                  <a:cubicBezTo>
                    <a:pt x="4972" y="3394"/>
                    <a:pt x="4960" y="3377"/>
                    <a:pt x="4950" y="3364"/>
                  </a:cubicBezTo>
                  <a:cubicBezTo>
                    <a:pt x="4845" y="3361"/>
                    <a:pt x="4854" y="3381"/>
                    <a:pt x="4780" y="3438"/>
                  </a:cubicBezTo>
                  <a:cubicBezTo>
                    <a:pt x="4736" y="3460"/>
                    <a:pt x="4691" y="3485"/>
                    <a:pt x="4649" y="3510"/>
                  </a:cubicBezTo>
                  <a:cubicBezTo>
                    <a:pt x="4547" y="3527"/>
                    <a:pt x="4563" y="3540"/>
                    <a:pt x="4505" y="3621"/>
                  </a:cubicBezTo>
                  <a:cubicBezTo>
                    <a:pt x="4370" y="3634"/>
                    <a:pt x="4383" y="3634"/>
                    <a:pt x="4309" y="3734"/>
                  </a:cubicBezTo>
                  <a:cubicBezTo>
                    <a:pt x="4296" y="3743"/>
                    <a:pt x="4287" y="3753"/>
                    <a:pt x="4277" y="3762"/>
                  </a:cubicBezTo>
                  <a:cubicBezTo>
                    <a:pt x="4194" y="3773"/>
                    <a:pt x="4155" y="3789"/>
                    <a:pt x="4098" y="3807"/>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4" name="Freeform 16"/>
            <p:cNvSpPr>
              <a:spLocks/>
            </p:cNvSpPr>
            <p:nvPr/>
          </p:nvSpPr>
          <p:spPr bwMode="auto">
            <a:xfrm>
              <a:off x="5721712" y="3086131"/>
              <a:ext cx="321773" cy="329133"/>
            </a:xfrm>
            <a:custGeom>
              <a:avLst/>
              <a:gdLst>
                <a:gd name="T0" fmla="*/ 478 w 1119"/>
                <a:gd name="T1" fmla="*/ 1150 h 1150"/>
                <a:gd name="T2" fmla="*/ 325 w 1119"/>
                <a:gd name="T3" fmla="*/ 1080 h 1150"/>
                <a:gd name="T4" fmla="*/ 259 w 1119"/>
                <a:gd name="T5" fmla="*/ 876 h 1150"/>
                <a:gd name="T6" fmla="*/ 202 w 1119"/>
                <a:gd name="T7" fmla="*/ 822 h 1150"/>
                <a:gd name="T8" fmla="*/ 145 w 1119"/>
                <a:gd name="T9" fmla="*/ 814 h 1150"/>
                <a:gd name="T10" fmla="*/ 0 w 1119"/>
                <a:gd name="T11" fmla="*/ 519 h 1150"/>
                <a:gd name="T12" fmla="*/ 80 w 1119"/>
                <a:gd name="T13" fmla="*/ 396 h 1150"/>
                <a:gd name="T14" fmla="*/ 180 w 1119"/>
                <a:gd name="T15" fmla="*/ 294 h 1150"/>
                <a:gd name="T16" fmla="*/ 219 w 1119"/>
                <a:gd name="T17" fmla="*/ 233 h 1150"/>
                <a:gd name="T18" fmla="*/ 226 w 1119"/>
                <a:gd name="T19" fmla="*/ 73 h 1150"/>
                <a:gd name="T20" fmla="*/ 347 w 1119"/>
                <a:gd name="T21" fmla="*/ 56 h 1150"/>
                <a:gd name="T22" fmla="*/ 430 w 1119"/>
                <a:gd name="T23" fmla="*/ 58 h 1150"/>
                <a:gd name="T24" fmla="*/ 622 w 1119"/>
                <a:gd name="T25" fmla="*/ 53 h 1150"/>
                <a:gd name="T26" fmla="*/ 778 w 1119"/>
                <a:gd name="T27" fmla="*/ 103 h 1150"/>
                <a:gd name="T28" fmla="*/ 916 w 1119"/>
                <a:gd name="T29" fmla="*/ 64 h 1150"/>
                <a:gd name="T30" fmla="*/ 993 w 1119"/>
                <a:gd name="T31" fmla="*/ 98 h 1150"/>
                <a:gd name="T32" fmla="*/ 1114 w 1119"/>
                <a:gd name="T33" fmla="*/ 115 h 1150"/>
                <a:gd name="T34" fmla="*/ 975 w 1119"/>
                <a:gd name="T35" fmla="*/ 301 h 1150"/>
                <a:gd name="T36" fmla="*/ 1068 w 1119"/>
                <a:gd name="T37" fmla="*/ 303 h 1150"/>
                <a:gd name="T38" fmla="*/ 1107 w 1119"/>
                <a:gd name="T39" fmla="*/ 265 h 1150"/>
                <a:gd name="T40" fmla="*/ 1097 w 1119"/>
                <a:gd name="T41" fmla="*/ 343 h 1150"/>
                <a:gd name="T42" fmla="*/ 981 w 1119"/>
                <a:gd name="T43" fmla="*/ 390 h 1150"/>
                <a:gd name="T44" fmla="*/ 987 w 1119"/>
                <a:gd name="T45" fmla="*/ 449 h 1150"/>
                <a:gd name="T46" fmla="*/ 1048 w 1119"/>
                <a:gd name="T47" fmla="*/ 483 h 1150"/>
                <a:gd name="T48" fmla="*/ 1034 w 1119"/>
                <a:gd name="T49" fmla="*/ 650 h 1150"/>
                <a:gd name="T50" fmla="*/ 1027 w 1119"/>
                <a:gd name="T51" fmla="*/ 780 h 1150"/>
                <a:gd name="T52" fmla="*/ 1001 w 1119"/>
                <a:gd name="T53" fmla="*/ 786 h 1150"/>
                <a:gd name="T54" fmla="*/ 998 w 1119"/>
                <a:gd name="T55" fmla="*/ 747 h 1150"/>
                <a:gd name="T56" fmla="*/ 822 w 1119"/>
                <a:gd name="T57" fmla="*/ 873 h 1150"/>
                <a:gd name="T58" fmla="*/ 799 w 1119"/>
                <a:gd name="T59" fmla="*/ 929 h 1150"/>
                <a:gd name="T60" fmla="*/ 792 w 1119"/>
                <a:gd name="T61" fmla="*/ 1109 h 1150"/>
                <a:gd name="T62" fmla="*/ 760 w 1119"/>
                <a:gd name="T63" fmla="*/ 1101 h 1150"/>
                <a:gd name="T64" fmla="*/ 478 w 1119"/>
                <a:gd name="T65" fmla="*/ 115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9" h="1150">
                  <a:moveTo>
                    <a:pt x="478" y="1150"/>
                  </a:moveTo>
                  <a:cubicBezTo>
                    <a:pt x="386" y="1131"/>
                    <a:pt x="360" y="1117"/>
                    <a:pt x="325" y="1080"/>
                  </a:cubicBezTo>
                  <a:cubicBezTo>
                    <a:pt x="303" y="1011"/>
                    <a:pt x="281" y="942"/>
                    <a:pt x="259" y="876"/>
                  </a:cubicBezTo>
                  <a:cubicBezTo>
                    <a:pt x="240" y="856"/>
                    <a:pt x="221" y="839"/>
                    <a:pt x="202" y="822"/>
                  </a:cubicBezTo>
                  <a:cubicBezTo>
                    <a:pt x="183" y="818"/>
                    <a:pt x="164" y="814"/>
                    <a:pt x="145" y="814"/>
                  </a:cubicBezTo>
                  <a:cubicBezTo>
                    <a:pt x="177" y="694"/>
                    <a:pt x="47" y="569"/>
                    <a:pt x="0" y="519"/>
                  </a:cubicBezTo>
                  <a:cubicBezTo>
                    <a:pt x="0" y="466"/>
                    <a:pt x="61" y="429"/>
                    <a:pt x="80" y="396"/>
                  </a:cubicBezTo>
                  <a:cubicBezTo>
                    <a:pt x="81" y="334"/>
                    <a:pt x="138" y="326"/>
                    <a:pt x="180" y="294"/>
                  </a:cubicBezTo>
                  <a:cubicBezTo>
                    <a:pt x="193" y="271"/>
                    <a:pt x="206" y="252"/>
                    <a:pt x="219" y="233"/>
                  </a:cubicBezTo>
                  <a:cubicBezTo>
                    <a:pt x="219" y="184"/>
                    <a:pt x="213" y="85"/>
                    <a:pt x="226" y="73"/>
                  </a:cubicBezTo>
                  <a:cubicBezTo>
                    <a:pt x="258" y="70"/>
                    <a:pt x="287" y="15"/>
                    <a:pt x="347" y="56"/>
                  </a:cubicBezTo>
                  <a:cubicBezTo>
                    <a:pt x="373" y="57"/>
                    <a:pt x="402" y="57"/>
                    <a:pt x="430" y="58"/>
                  </a:cubicBezTo>
                  <a:cubicBezTo>
                    <a:pt x="469" y="7"/>
                    <a:pt x="552" y="35"/>
                    <a:pt x="622" y="53"/>
                  </a:cubicBezTo>
                  <a:cubicBezTo>
                    <a:pt x="644" y="86"/>
                    <a:pt x="711" y="134"/>
                    <a:pt x="778" y="103"/>
                  </a:cubicBezTo>
                  <a:cubicBezTo>
                    <a:pt x="814" y="78"/>
                    <a:pt x="856" y="0"/>
                    <a:pt x="916" y="64"/>
                  </a:cubicBezTo>
                  <a:cubicBezTo>
                    <a:pt x="942" y="74"/>
                    <a:pt x="967" y="85"/>
                    <a:pt x="993" y="98"/>
                  </a:cubicBezTo>
                  <a:cubicBezTo>
                    <a:pt x="1031" y="103"/>
                    <a:pt x="1072" y="107"/>
                    <a:pt x="1114" y="115"/>
                  </a:cubicBezTo>
                  <a:cubicBezTo>
                    <a:pt x="1101" y="144"/>
                    <a:pt x="912" y="234"/>
                    <a:pt x="975" y="301"/>
                  </a:cubicBezTo>
                  <a:cubicBezTo>
                    <a:pt x="1004" y="302"/>
                    <a:pt x="1036" y="303"/>
                    <a:pt x="1068" y="303"/>
                  </a:cubicBezTo>
                  <a:cubicBezTo>
                    <a:pt x="1081" y="291"/>
                    <a:pt x="1094" y="278"/>
                    <a:pt x="1107" y="265"/>
                  </a:cubicBezTo>
                  <a:cubicBezTo>
                    <a:pt x="1110" y="278"/>
                    <a:pt x="1119" y="321"/>
                    <a:pt x="1097" y="343"/>
                  </a:cubicBezTo>
                  <a:cubicBezTo>
                    <a:pt x="1036" y="355"/>
                    <a:pt x="1013" y="368"/>
                    <a:pt x="981" y="390"/>
                  </a:cubicBezTo>
                  <a:cubicBezTo>
                    <a:pt x="981" y="409"/>
                    <a:pt x="984" y="429"/>
                    <a:pt x="987" y="449"/>
                  </a:cubicBezTo>
                  <a:cubicBezTo>
                    <a:pt x="1006" y="459"/>
                    <a:pt x="1025" y="469"/>
                    <a:pt x="1048" y="483"/>
                  </a:cubicBezTo>
                  <a:cubicBezTo>
                    <a:pt x="1035" y="535"/>
                    <a:pt x="1034" y="571"/>
                    <a:pt x="1034" y="650"/>
                  </a:cubicBezTo>
                  <a:cubicBezTo>
                    <a:pt x="1040" y="673"/>
                    <a:pt x="1059" y="749"/>
                    <a:pt x="1027" y="780"/>
                  </a:cubicBezTo>
                  <a:cubicBezTo>
                    <a:pt x="1017" y="780"/>
                    <a:pt x="1008" y="783"/>
                    <a:pt x="1001" y="786"/>
                  </a:cubicBezTo>
                  <a:cubicBezTo>
                    <a:pt x="998" y="773"/>
                    <a:pt x="998" y="760"/>
                    <a:pt x="998" y="747"/>
                  </a:cubicBezTo>
                  <a:cubicBezTo>
                    <a:pt x="941" y="706"/>
                    <a:pt x="851" y="845"/>
                    <a:pt x="822" y="873"/>
                  </a:cubicBezTo>
                  <a:cubicBezTo>
                    <a:pt x="812" y="890"/>
                    <a:pt x="806" y="909"/>
                    <a:pt x="799" y="929"/>
                  </a:cubicBezTo>
                  <a:cubicBezTo>
                    <a:pt x="796" y="987"/>
                    <a:pt x="792" y="1046"/>
                    <a:pt x="792" y="1109"/>
                  </a:cubicBezTo>
                  <a:cubicBezTo>
                    <a:pt x="779" y="1105"/>
                    <a:pt x="769" y="1101"/>
                    <a:pt x="760" y="1101"/>
                  </a:cubicBezTo>
                  <a:cubicBezTo>
                    <a:pt x="629" y="1098"/>
                    <a:pt x="581" y="1110"/>
                    <a:pt x="478" y="1150"/>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5" name="Freeform 17"/>
            <p:cNvSpPr>
              <a:spLocks/>
            </p:cNvSpPr>
            <p:nvPr/>
          </p:nvSpPr>
          <p:spPr bwMode="auto">
            <a:xfrm>
              <a:off x="4629160" y="2943122"/>
              <a:ext cx="404845" cy="437442"/>
            </a:xfrm>
            <a:custGeom>
              <a:avLst/>
              <a:gdLst>
                <a:gd name="T0" fmla="*/ 1136 w 1411"/>
                <a:gd name="T1" fmla="*/ 1526 h 1526"/>
                <a:gd name="T2" fmla="*/ 913 w 1411"/>
                <a:gd name="T3" fmla="*/ 1307 h 1526"/>
                <a:gd name="T4" fmla="*/ 656 w 1411"/>
                <a:gd name="T5" fmla="*/ 1094 h 1526"/>
                <a:gd name="T6" fmla="*/ 601 w 1411"/>
                <a:gd name="T7" fmla="*/ 1188 h 1526"/>
                <a:gd name="T8" fmla="*/ 463 w 1411"/>
                <a:gd name="T9" fmla="*/ 1332 h 1526"/>
                <a:gd name="T10" fmla="*/ 462 w 1411"/>
                <a:gd name="T11" fmla="*/ 1345 h 1526"/>
                <a:gd name="T12" fmla="*/ 427 w 1411"/>
                <a:gd name="T13" fmla="*/ 1360 h 1526"/>
                <a:gd name="T14" fmla="*/ 360 w 1411"/>
                <a:gd name="T15" fmla="*/ 1385 h 1526"/>
                <a:gd name="T16" fmla="*/ 121 w 1411"/>
                <a:gd name="T17" fmla="*/ 1300 h 1526"/>
                <a:gd name="T18" fmla="*/ 128 w 1411"/>
                <a:gd name="T19" fmla="*/ 1127 h 1526"/>
                <a:gd name="T20" fmla="*/ 11 w 1411"/>
                <a:gd name="T21" fmla="*/ 973 h 1526"/>
                <a:gd name="T22" fmla="*/ 35 w 1411"/>
                <a:gd name="T23" fmla="*/ 712 h 1526"/>
                <a:gd name="T24" fmla="*/ 7 w 1411"/>
                <a:gd name="T25" fmla="*/ 525 h 1526"/>
                <a:gd name="T26" fmla="*/ 17 w 1411"/>
                <a:gd name="T27" fmla="*/ 518 h 1526"/>
                <a:gd name="T28" fmla="*/ 122 w 1411"/>
                <a:gd name="T29" fmla="*/ 590 h 1526"/>
                <a:gd name="T30" fmla="*/ 198 w 1411"/>
                <a:gd name="T31" fmla="*/ 667 h 1526"/>
                <a:gd name="T32" fmla="*/ 542 w 1411"/>
                <a:gd name="T33" fmla="*/ 378 h 1526"/>
                <a:gd name="T34" fmla="*/ 648 w 1411"/>
                <a:gd name="T35" fmla="*/ 207 h 1526"/>
                <a:gd name="T36" fmla="*/ 649 w 1411"/>
                <a:gd name="T37" fmla="*/ 66 h 1526"/>
                <a:gd name="T38" fmla="*/ 713 w 1411"/>
                <a:gd name="T39" fmla="*/ 28 h 1526"/>
                <a:gd name="T40" fmla="*/ 975 w 1411"/>
                <a:gd name="T41" fmla="*/ 81 h 1526"/>
                <a:gd name="T42" fmla="*/ 1080 w 1411"/>
                <a:gd name="T43" fmla="*/ 182 h 1526"/>
                <a:gd name="T44" fmla="*/ 1207 w 1411"/>
                <a:gd name="T45" fmla="*/ 218 h 1526"/>
                <a:gd name="T46" fmla="*/ 1410 w 1411"/>
                <a:gd name="T47" fmla="*/ 452 h 1526"/>
                <a:gd name="T48" fmla="*/ 1227 w 1411"/>
                <a:gd name="T49" fmla="*/ 595 h 1526"/>
                <a:gd name="T50" fmla="*/ 860 w 1411"/>
                <a:gd name="T51" fmla="*/ 638 h 1526"/>
                <a:gd name="T52" fmla="*/ 869 w 1411"/>
                <a:gd name="T53" fmla="*/ 704 h 1526"/>
                <a:gd name="T54" fmla="*/ 928 w 1411"/>
                <a:gd name="T55" fmla="*/ 947 h 1526"/>
                <a:gd name="T56" fmla="*/ 1017 w 1411"/>
                <a:gd name="T57" fmla="*/ 1038 h 1526"/>
                <a:gd name="T58" fmla="*/ 1103 w 1411"/>
                <a:gd name="T59" fmla="*/ 1161 h 1526"/>
                <a:gd name="T60" fmla="*/ 1134 w 1411"/>
                <a:gd name="T61" fmla="*/ 1277 h 1526"/>
                <a:gd name="T62" fmla="*/ 1136 w 1411"/>
                <a:gd name="T63" fmla="*/ 1526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1" h="1526">
                  <a:moveTo>
                    <a:pt x="1136" y="1526"/>
                  </a:moveTo>
                  <a:cubicBezTo>
                    <a:pt x="1018" y="1470"/>
                    <a:pt x="967" y="1377"/>
                    <a:pt x="913" y="1307"/>
                  </a:cubicBezTo>
                  <a:cubicBezTo>
                    <a:pt x="895" y="1150"/>
                    <a:pt x="790" y="1016"/>
                    <a:pt x="656" y="1094"/>
                  </a:cubicBezTo>
                  <a:cubicBezTo>
                    <a:pt x="617" y="1133"/>
                    <a:pt x="611" y="1123"/>
                    <a:pt x="601" y="1188"/>
                  </a:cubicBezTo>
                  <a:cubicBezTo>
                    <a:pt x="568" y="1243"/>
                    <a:pt x="514" y="1287"/>
                    <a:pt x="463" y="1332"/>
                  </a:cubicBezTo>
                  <a:cubicBezTo>
                    <a:pt x="462" y="1335"/>
                    <a:pt x="462" y="1338"/>
                    <a:pt x="462" y="1345"/>
                  </a:cubicBezTo>
                  <a:cubicBezTo>
                    <a:pt x="440" y="1344"/>
                    <a:pt x="434" y="1354"/>
                    <a:pt x="427" y="1360"/>
                  </a:cubicBezTo>
                  <a:cubicBezTo>
                    <a:pt x="405" y="1366"/>
                    <a:pt x="382" y="1376"/>
                    <a:pt x="360" y="1385"/>
                  </a:cubicBezTo>
                  <a:cubicBezTo>
                    <a:pt x="258" y="1382"/>
                    <a:pt x="168" y="1351"/>
                    <a:pt x="121" y="1300"/>
                  </a:cubicBezTo>
                  <a:cubicBezTo>
                    <a:pt x="156" y="1229"/>
                    <a:pt x="147" y="1180"/>
                    <a:pt x="128" y="1127"/>
                  </a:cubicBezTo>
                  <a:cubicBezTo>
                    <a:pt x="77" y="1073"/>
                    <a:pt x="20" y="1019"/>
                    <a:pt x="11" y="973"/>
                  </a:cubicBezTo>
                  <a:cubicBezTo>
                    <a:pt x="18" y="885"/>
                    <a:pt x="25" y="797"/>
                    <a:pt x="35" y="712"/>
                  </a:cubicBezTo>
                  <a:cubicBezTo>
                    <a:pt x="13" y="626"/>
                    <a:pt x="0" y="580"/>
                    <a:pt x="7" y="525"/>
                  </a:cubicBezTo>
                  <a:cubicBezTo>
                    <a:pt x="10" y="521"/>
                    <a:pt x="14" y="518"/>
                    <a:pt x="17" y="518"/>
                  </a:cubicBezTo>
                  <a:cubicBezTo>
                    <a:pt x="52" y="542"/>
                    <a:pt x="87" y="566"/>
                    <a:pt x="122" y="590"/>
                  </a:cubicBezTo>
                  <a:cubicBezTo>
                    <a:pt x="147" y="613"/>
                    <a:pt x="173" y="640"/>
                    <a:pt x="198" y="667"/>
                  </a:cubicBezTo>
                  <a:cubicBezTo>
                    <a:pt x="364" y="740"/>
                    <a:pt x="493" y="511"/>
                    <a:pt x="542" y="378"/>
                  </a:cubicBezTo>
                  <a:cubicBezTo>
                    <a:pt x="577" y="320"/>
                    <a:pt x="613" y="262"/>
                    <a:pt x="648" y="207"/>
                  </a:cubicBezTo>
                  <a:cubicBezTo>
                    <a:pt x="648" y="158"/>
                    <a:pt x="649" y="112"/>
                    <a:pt x="649" y="66"/>
                  </a:cubicBezTo>
                  <a:cubicBezTo>
                    <a:pt x="668" y="53"/>
                    <a:pt x="691" y="41"/>
                    <a:pt x="713" y="28"/>
                  </a:cubicBezTo>
                  <a:cubicBezTo>
                    <a:pt x="803" y="24"/>
                    <a:pt x="873" y="0"/>
                    <a:pt x="975" y="81"/>
                  </a:cubicBezTo>
                  <a:cubicBezTo>
                    <a:pt x="1010" y="114"/>
                    <a:pt x="1045" y="148"/>
                    <a:pt x="1080" y="182"/>
                  </a:cubicBezTo>
                  <a:cubicBezTo>
                    <a:pt x="1121" y="192"/>
                    <a:pt x="1163" y="203"/>
                    <a:pt x="1207" y="218"/>
                  </a:cubicBezTo>
                  <a:cubicBezTo>
                    <a:pt x="1261" y="248"/>
                    <a:pt x="1411" y="347"/>
                    <a:pt x="1410" y="452"/>
                  </a:cubicBezTo>
                  <a:cubicBezTo>
                    <a:pt x="1340" y="493"/>
                    <a:pt x="1285" y="557"/>
                    <a:pt x="1227" y="595"/>
                  </a:cubicBezTo>
                  <a:cubicBezTo>
                    <a:pt x="1096" y="644"/>
                    <a:pt x="956" y="568"/>
                    <a:pt x="860" y="638"/>
                  </a:cubicBezTo>
                  <a:cubicBezTo>
                    <a:pt x="863" y="658"/>
                    <a:pt x="866" y="681"/>
                    <a:pt x="869" y="704"/>
                  </a:cubicBezTo>
                  <a:cubicBezTo>
                    <a:pt x="916" y="777"/>
                    <a:pt x="794" y="852"/>
                    <a:pt x="928" y="947"/>
                  </a:cubicBezTo>
                  <a:cubicBezTo>
                    <a:pt x="957" y="978"/>
                    <a:pt x="985" y="1008"/>
                    <a:pt x="1017" y="1038"/>
                  </a:cubicBezTo>
                  <a:cubicBezTo>
                    <a:pt x="1045" y="1078"/>
                    <a:pt x="1074" y="1118"/>
                    <a:pt x="1103" y="1161"/>
                  </a:cubicBezTo>
                  <a:cubicBezTo>
                    <a:pt x="1112" y="1198"/>
                    <a:pt x="1121" y="1237"/>
                    <a:pt x="1134" y="1277"/>
                  </a:cubicBezTo>
                  <a:cubicBezTo>
                    <a:pt x="1133" y="1359"/>
                    <a:pt x="1133" y="1440"/>
                    <a:pt x="1136" y="1526"/>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6" name="Freeform 18"/>
            <p:cNvSpPr>
              <a:spLocks/>
            </p:cNvSpPr>
            <p:nvPr/>
          </p:nvSpPr>
          <p:spPr bwMode="auto">
            <a:xfrm>
              <a:off x="4884685" y="2855844"/>
              <a:ext cx="658266" cy="416411"/>
            </a:xfrm>
            <a:custGeom>
              <a:avLst/>
              <a:gdLst>
                <a:gd name="T0" fmla="*/ 244 w 2294"/>
                <a:gd name="T1" fmla="*/ 1452 h 1452"/>
                <a:gd name="T2" fmla="*/ 15 w 2294"/>
                <a:gd name="T3" fmla="*/ 1178 h 1452"/>
                <a:gd name="T4" fmla="*/ 22 w 2294"/>
                <a:gd name="T5" fmla="*/ 1083 h 1452"/>
                <a:gd name="T6" fmla="*/ 26 w 2294"/>
                <a:gd name="T7" fmla="*/ 1018 h 1452"/>
                <a:gd name="T8" fmla="*/ 0 w 2294"/>
                <a:gd name="T9" fmla="*/ 961 h 1452"/>
                <a:gd name="T10" fmla="*/ 294 w 2294"/>
                <a:gd name="T11" fmla="*/ 949 h 1452"/>
                <a:gd name="T12" fmla="*/ 464 w 2294"/>
                <a:gd name="T13" fmla="*/ 829 h 1452"/>
                <a:gd name="T14" fmla="*/ 548 w 2294"/>
                <a:gd name="T15" fmla="*/ 772 h 1452"/>
                <a:gd name="T16" fmla="*/ 551 w 2294"/>
                <a:gd name="T17" fmla="*/ 710 h 1452"/>
                <a:gd name="T18" fmla="*/ 329 w 2294"/>
                <a:gd name="T19" fmla="*/ 488 h 1452"/>
                <a:gd name="T20" fmla="*/ 313 w 2294"/>
                <a:gd name="T21" fmla="*/ 448 h 1452"/>
                <a:gd name="T22" fmla="*/ 308 w 2294"/>
                <a:gd name="T23" fmla="*/ 301 h 1452"/>
                <a:gd name="T24" fmla="*/ 423 w 2294"/>
                <a:gd name="T25" fmla="*/ 212 h 1452"/>
                <a:gd name="T26" fmla="*/ 415 w 2294"/>
                <a:gd name="T27" fmla="*/ 71 h 1452"/>
                <a:gd name="T28" fmla="*/ 335 w 2294"/>
                <a:gd name="T29" fmla="*/ 0 h 1452"/>
                <a:gd name="T30" fmla="*/ 607 w 2294"/>
                <a:gd name="T31" fmla="*/ 7 h 1452"/>
                <a:gd name="T32" fmla="*/ 718 w 2294"/>
                <a:gd name="T33" fmla="*/ 30 h 1452"/>
                <a:gd name="T34" fmla="*/ 963 w 2294"/>
                <a:gd name="T35" fmla="*/ 213 h 1452"/>
                <a:gd name="T36" fmla="*/ 1037 w 2294"/>
                <a:gd name="T37" fmla="*/ 247 h 1452"/>
                <a:gd name="T38" fmla="*/ 1394 w 2294"/>
                <a:gd name="T39" fmla="*/ 263 h 1452"/>
                <a:gd name="T40" fmla="*/ 1512 w 2294"/>
                <a:gd name="T41" fmla="*/ 344 h 1452"/>
                <a:gd name="T42" fmla="*/ 1601 w 2294"/>
                <a:gd name="T43" fmla="*/ 458 h 1452"/>
                <a:gd name="T44" fmla="*/ 1767 w 2294"/>
                <a:gd name="T45" fmla="*/ 479 h 1452"/>
                <a:gd name="T46" fmla="*/ 1888 w 2294"/>
                <a:gd name="T47" fmla="*/ 537 h 1452"/>
                <a:gd name="T48" fmla="*/ 2038 w 2294"/>
                <a:gd name="T49" fmla="*/ 574 h 1452"/>
                <a:gd name="T50" fmla="*/ 2085 w 2294"/>
                <a:gd name="T51" fmla="*/ 647 h 1452"/>
                <a:gd name="T52" fmla="*/ 2194 w 2294"/>
                <a:gd name="T53" fmla="*/ 715 h 1452"/>
                <a:gd name="T54" fmla="*/ 2142 w 2294"/>
                <a:gd name="T55" fmla="*/ 825 h 1452"/>
                <a:gd name="T56" fmla="*/ 2227 w 2294"/>
                <a:gd name="T57" fmla="*/ 952 h 1452"/>
                <a:gd name="T58" fmla="*/ 2294 w 2294"/>
                <a:gd name="T59" fmla="*/ 1081 h 1452"/>
                <a:gd name="T60" fmla="*/ 2294 w 2294"/>
                <a:gd name="T61" fmla="*/ 1094 h 1452"/>
                <a:gd name="T62" fmla="*/ 1951 w 2294"/>
                <a:gd name="T63" fmla="*/ 1266 h 1452"/>
                <a:gd name="T64" fmla="*/ 1874 w 2294"/>
                <a:gd name="T65" fmla="*/ 1329 h 1452"/>
                <a:gd name="T66" fmla="*/ 1691 w 2294"/>
                <a:gd name="T67" fmla="*/ 1416 h 1452"/>
                <a:gd name="T68" fmla="*/ 1656 w 2294"/>
                <a:gd name="T69" fmla="*/ 1435 h 1452"/>
                <a:gd name="T70" fmla="*/ 1561 w 2294"/>
                <a:gd name="T71" fmla="*/ 1348 h 1452"/>
                <a:gd name="T72" fmla="*/ 1370 w 2294"/>
                <a:gd name="T73" fmla="*/ 1215 h 1452"/>
                <a:gd name="T74" fmla="*/ 1251 w 2294"/>
                <a:gd name="T75" fmla="*/ 1284 h 1452"/>
                <a:gd name="T76" fmla="*/ 875 w 2294"/>
                <a:gd name="T77" fmla="*/ 1111 h 1452"/>
                <a:gd name="T78" fmla="*/ 696 w 2294"/>
                <a:gd name="T79" fmla="*/ 1064 h 1452"/>
                <a:gd name="T80" fmla="*/ 619 w 2294"/>
                <a:gd name="T81" fmla="*/ 1196 h 1452"/>
                <a:gd name="T82" fmla="*/ 599 w 2294"/>
                <a:gd name="T83" fmla="*/ 1232 h 1452"/>
                <a:gd name="T84" fmla="*/ 555 w 2294"/>
                <a:gd name="T85" fmla="*/ 1224 h 1452"/>
                <a:gd name="T86" fmla="*/ 295 w 2294"/>
                <a:gd name="T87" fmla="*/ 1417 h 1452"/>
                <a:gd name="T88" fmla="*/ 244 w 2294"/>
                <a:gd name="T89" fmla="*/ 1452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94" h="1452">
                  <a:moveTo>
                    <a:pt x="244" y="1452"/>
                  </a:moveTo>
                  <a:cubicBezTo>
                    <a:pt x="190" y="1336"/>
                    <a:pt x="79" y="1248"/>
                    <a:pt x="15" y="1178"/>
                  </a:cubicBezTo>
                  <a:cubicBezTo>
                    <a:pt x="3" y="1125"/>
                    <a:pt x="9" y="1112"/>
                    <a:pt x="22" y="1083"/>
                  </a:cubicBezTo>
                  <a:cubicBezTo>
                    <a:pt x="22" y="1060"/>
                    <a:pt x="22" y="1037"/>
                    <a:pt x="26" y="1018"/>
                  </a:cubicBezTo>
                  <a:cubicBezTo>
                    <a:pt x="16" y="998"/>
                    <a:pt x="7" y="978"/>
                    <a:pt x="0" y="961"/>
                  </a:cubicBezTo>
                  <a:cubicBezTo>
                    <a:pt x="49" y="923"/>
                    <a:pt x="215" y="947"/>
                    <a:pt x="294" y="949"/>
                  </a:cubicBezTo>
                  <a:cubicBezTo>
                    <a:pt x="358" y="928"/>
                    <a:pt x="416" y="883"/>
                    <a:pt x="464" y="829"/>
                  </a:cubicBezTo>
                  <a:cubicBezTo>
                    <a:pt x="490" y="810"/>
                    <a:pt x="519" y="791"/>
                    <a:pt x="548" y="772"/>
                  </a:cubicBezTo>
                  <a:cubicBezTo>
                    <a:pt x="548" y="749"/>
                    <a:pt x="548" y="729"/>
                    <a:pt x="551" y="710"/>
                  </a:cubicBezTo>
                  <a:cubicBezTo>
                    <a:pt x="485" y="597"/>
                    <a:pt x="406" y="529"/>
                    <a:pt x="329" y="488"/>
                  </a:cubicBezTo>
                  <a:cubicBezTo>
                    <a:pt x="323" y="475"/>
                    <a:pt x="316" y="462"/>
                    <a:pt x="313" y="448"/>
                  </a:cubicBezTo>
                  <a:cubicBezTo>
                    <a:pt x="310" y="399"/>
                    <a:pt x="308" y="350"/>
                    <a:pt x="308" y="301"/>
                  </a:cubicBezTo>
                  <a:cubicBezTo>
                    <a:pt x="346" y="263"/>
                    <a:pt x="363" y="234"/>
                    <a:pt x="423" y="212"/>
                  </a:cubicBezTo>
                  <a:cubicBezTo>
                    <a:pt x="488" y="171"/>
                    <a:pt x="434" y="98"/>
                    <a:pt x="415" y="71"/>
                  </a:cubicBezTo>
                  <a:cubicBezTo>
                    <a:pt x="380" y="44"/>
                    <a:pt x="348" y="30"/>
                    <a:pt x="335" y="0"/>
                  </a:cubicBezTo>
                  <a:cubicBezTo>
                    <a:pt x="425" y="3"/>
                    <a:pt x="514" y="5"/>
                    <a:pt x="607" y="7"/>
                  </a:cubicBezTo>
                  <a:cubicBezTo>
                    <a:pt x="642" y="15"/>
                    <a:pt x="680" y="22"/>
                    <a:pt x="718" y="30"/>
                  </a:cubicBezTo>
                  <a:cubicBezTo>
                    <a:pt x="750" y="99"/>
                    <a:pt x="852" y="184"/>
                    <a:pt x="963" y="213"/>
                  </a:cubicBezTo>
                  <a:cubicBezTo>
                    <a:pt x="986" y="223"/>
                    <a:pt x="1011" y="234"/>
                    <a:pt x="1037" y="247"/>
                  </a:cubicBezTo>
                  <a:cubicBezTo>
                    <a:pt x="1155" y="250"/>
                    <a:pt x="1273" y="257"/>
                    <a:pt x="1394" y="263"/>
                  </a:cubicBezTo>
                  <a:cubicBezTo>
                    <a:pt x="1433" y="290"/>
                    <a:pt x="1471" y="317"/>
                    <a:pt x="1512" y="344"/>
                  </a:cubicBezTo>
                  <a:cubicBezTo>
                    <a:pt x="1518" y="371"/>
                    <a:pt x="1544" y="417"/>
                    <a:pt x="1601" y="458"/>
                  </a:cubicBezTo>
                  <a:cubicBezTo>
                    <a:pt x="1655" y="463"/>
                    <a:pt x="1709" y="471"/>
                    <a:pt x="1767" y="479"/>
                  </a:cubicBezTo>
                  <a:cubicBezTo>
                    <a:pt x="1805" y="496"/>
                    <a:pt x="1847" y="517"/>
                    <a:pt x="1888" y="537"/>
                  </a:cubicBezTo>
                  <a:cubicBezTo>
                    <a:pt x="1904" y="554"/>
                    <a:pt x="1978" y="526"/>
                    <a:pt x="2038" y="574"/>
                  </a:cubicBezTo>
                  <a:cubicBezTo>
                    <a:pt x="2038" y="594"/>
                    <a:pt x="2050" y="617"/>
                    <a:pt x="2085" y="647"/>
                  </a:cubicBezTo>
                  <a:cubicBezTo>
                    <a:pt x="2095" y="647"/>
                    <a:pt x="2194" y="660"/>
                    <a:pt x="2194" y="715"/>
                  </a:cubicBezTo>
                  <a:cubicBezTo>
                    <a:pt x="2155" y="763"/>
                    <a:pt x="2152" y="747"/>
                    <a:pt x="2142" y="825"/>
                  </a:cubicBezTo>
                  <a:cubicBezTo>
                    <a:pt x="2155" y="852"/>
                    <a:pt x="2202" y="883"/>
                    <a:pt x="2227" y="952"/>
                  </a:cubicBezTo>
                  <a:cubicBezTo>
                    <a:pt x="2227" y="988"/>
                    <a:pt x="2227" y="1047"/>
                    <a:pt x="2294" y="1081"/>
                  </a:cubicBezTo>
                  <a:cubicBezTo>
                    <a:pt x="2294" y="1085"/>
                    <a:pt x="2294" y="1088"/>
                    <a:pt x="2294" y="1094"/>
                  </a:cubicBezTo>
                  <a:cubicBezTo>
                    <a:pt x="2121" y="1110"/>
                    <a:pt x="2086" y="1178"/>
                    <a:pt x="1951" y="1266"/>
                  </a:cubicBezTo>
                  <a:cubicBezTo>
                    <a:pt x="1916" y="1275"/>
                    <a:pt x="1896" y="1300"/>
                    <a:pt x="1874" y="1329"/>
                  </a:cubicBezTo>
                  <a:cubicBezTo>
                    <a:pt x="1787" y="1370"/>
                    <a:pt x="1749" y="1339"/>
                    <a:pt x="1691" y="1416"/>
                  </a:cubicBezTo>
                  <a:cubicBezTo>
                    <a:pt x="1678" y="1423"/>
                    <a:pt x="1665" y="1429"/>
                    <a:pt x="1656" y="1435"/>
                  </a:cubicBezTo>
                  <a:cubicBezTo>
                    <a:pt x="1624" y="1405"/>
                    <a:pt x="1592" y="1375"/>
                    <a:pt x="1561" y="1348"/>
                  </a:cubicBezTo>
                  <a:cubicBezTo>
                    <a:pt x="1455" y="1322"/>
                    <a:pt x="1420" y="1252"/>
                    <a:pt x="1370" y="1215"/>
                  </a:cubicBezTo>
                  <a:cubicBezTo>
                    <a:pt x="1287" y="1213"/>
                    <a:pt x="1296" y="1220"/>
                    <a:pt x="1251" y="1284"/>
                  </a:cubicBezTo>
                  <a:cubicBezTo>
                    <a:pt x="1094" y="1274"/>
                    <a:pt x="970" y="1172"/>
                    <a:pt x="875" y="1111"/>
                  </a:cubicBezTo>
                  <a:cubicBezTo>
                    <a:pt x="795" y="1102"/>
                    <a:pt x="735" y="1081"/>
                    <a:pt x="696" y="1064"/>
                  </a:cubicBezTo>
                  <a:cubicBezTo>
                    <a:pt x="562" y="1061"/>
                    <a:pt x="521" y="1076"/>
                    <a:pt x="619" y="1196"/>
                  </a:cubicBezTo>
                  <a:cubicBezTo>
                    <a:pt x="612" y="1206"/>
                    <a:pt x="606" y="1219"/>
                    <a:pt x="599" y="1232"/>
                  </a:cubicBezTo>
                  <a:cubicBezTo>
                    <a:pt x="584" y="1228"/>
                    <a:pt x="568" y="1224"/>
                    <a:pt x="555" y="1224"/>
                  </a:cubicBezTo>
                  <a:cubicBezTo>
                    <a:pt x="395" y="1220"/>
                    <a:pt x="356" y="1281"/>
                    <a:pt x="295" y="1417"/>
                  </a:cubicBezTo>
                  <a:cubicBezTo>
                    <a:pt x="276" y="1427"/>
                    <a:pt x="260" y="1439"/>
                    <a:pt x="244" y="1452"/>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7" name="Freeform 19"/>
            <p:cNvSpPr>
              <a:spLocks/>
            </p:cNvSpPr>
            <p:nvPr/>
          </p:nvSpPr>
          <p:spPr bwMode="auto">
            <a:xfrm>
              <a:off x="5429384" y="2677081"/>
              <a:ext cx="404845" cy="516309"/>
            </a:xfrm>
            <a:custGeom>
              <a:avLst/>
              <a:gdLst>
                <a:gd name="T0" fmla="*/ 648 w 1411"/>
                <a:gd name="T1" fmla="*/ 1792 h 1801"/>
                <a:gd name="T2" fmla="*/ 632 w 1411"/>
                <a:gd name="T3" fmla="*/ 1779 h 1801"/>
                <a:gd name="T4" fmla="*/ 636 w 1411"/>
                <a:gd name="T5" fmla="*/ 1641 h 1801"/>
                <a:gd name="T6" fmla="*/ 607 w 1411"/>
                <a:gd name="T7" fmla="*/ 1614 h 1801"/>
                <a:gd name="T8" fmla="*/ 460 w 1411"/>
                <a:gd name="T9" fmla="*/ 1693 h 1801"/>
                <a:gd name="T10" fmla="*/ 428 w 1411"/>
                <a:gd name="T11" fmla="*/ 1708 h 1801"/>
                <a:gd name="T12" fmla="*/ 383 w 1411"/>
                <a:gd name="T13" fmla="*/ 1655 h 1801"/>
                <a:gd name="T14" fmla="*/ 364 w 1411"/>
                <a:gd name="T15" fmla="*/ 1621 h 1801"/>
                <a:gd name="T16" fmla="*/ 301 w 1411"/>
                <a:gd name="T17" fmla="*/ 1459 h 1801"/>
                <a:gd name="T18" fmla="*/ 276 w 1411"/>
                <a:gd name="T19" fmla="*/ 1439 h 1801"/>
                <a:gd name="T20" fmla="*/ 331 w 1411"/>
                <a:gd name="T21" fmla="*/ 1355 h 1801"/>
                <a:gd name="T22" fmla="*/ 178 w 1411"/>
                <a:gd name="T23" fmla="*/ 1220 h 1801"/>
                <a:gd name="T24" fmla="*/ 172 w 1411"/>
                <a:gd name="T25" fmla="*/ 1178 h 1801"/>
                <a:gd name="T26" fmla="*/ 156 w 1411"/>
                <a:gd name="T27" fmla="*/ 1168 h 1801"/>
                <a:gd name="T28" fmla="*/ 256 w 1411"/>
                <a:gd name="T29" fmla="*/ 1072 h 1801"/>
                <a:gd name="T30" fmla="*/ 304 w 1411"/>
                <a:gd name="T31" fmla="*/ 1011 h 1801"/>
                <a:gd name="T32" fmla="*/ 235 w 1411"/>
                <a:gd name="T33" fmla="*/ 783 h 1801"/>
                <a:gd name="T34" fmla="*/ 165 w 1411"/>
                <a:gd name="T35" fmla="*/ 781 h 1801"/>
                <a:gd name="T36" fmla="*/ 139 w 1411"/>
                <a:gd name="T37" fmla="*/ 810 h 1801"/>
                <a:gd name="T38" fmla="*/ 117 w 1411"/>
                <a:gd name="T39" fmla="*/ 813 h 1801"/>
                <a:gd name="T40" fmla="*/ 57 w 1411"/>
                <a:gd name="T41" fmla="*/ 661 h 1801"/>
                <a:gd name="T42" fmla="*/ 0 w 1411"/>
                <a:gd name="T43" fmla="*/ 617 h 1801"/>
                <a:gd name="T44" fmla="*/ 128 w 1411"/>
                <a:gd name="T45" fmla="*/ 456 h 1801"/>
                <a:gd name="T46" fmla="*/ 133 w 1411"/>
                <a:gd name="T47" fmla="*/ 217 h 1801"/>
                <a:gd name="T48" fmla="*/ 143 w 1411"/>
                <a:gd name="T49" fmla="*/ 211 h 1801"/>
                <a:gd name="T50" fmla="*/ 174 w 1411"/>
                <a:gd name="T51" fmla="*/ 225 h 1801"/>
                <a:gd name="T52" fmla="*/ 273 w 1411"/>
                <a:gd name="T53" fmla="*/ 368 h 1801"/>
                <a:gd name="T54" fmla="*/ 333 w 1411"/>
                <a:gd name="T55" fmla="*/ 370 h 1801"/>
                <a:gd name="T56" fmla="*/ 401 w 1411"/>
                <a:gd name="T57" fmla="*/ 204 h 1801"/>
                <a:gd name="T58" fmla="*/ 405 w 1411"/>
                <a:gd name="T59" fmla="*/ 165 h 1801"/>
                <a:gd name="T60" fmla="*/ 291 w 1411"/>
                <a:gd name="T61" fmla="*/ 51 h 1801"/>
                <a:gd name="T62" fmla="*/ 342 w 1411"/>
                <a:gd name="T63" fmla="*/ 0 h 1801"/>
                <a:gd name="T64" fmla="*/ 358 w 1411"/>
                <a:gd name="T65" fmla="*/ 0 h 1801"/>
                <a:gd name="T66" fmla="*/ 485 w 1411"/>
                <a:gd name="T67" fmla="*/ 187 h 1801"/>
                <a:gd name="T68" fmla="*/ 535 w 1411"/>
                <a:gd name="T69" fmla="*/ 250 h 1801"/>
                <a:gd name="T70" fmla="*/ 756 w 1411"/>
                <a:gd name="T71" fmla="*/ 302 h 1801"/>
                <a:gd name="T72" fmla="*/ 800 w 1411"/>
                <a:gd name="T73" fmla="*/ 339 h 1801"/>
                <a:gd name="T74" fmla="*/ 952 w 1411"/>
                <a:gd name="T75" fmla="*/ 618 h 1801"/>
                <a:gd name="T76" fmla="*/ 964 w 1411"/>
                <a:gd name="T77" fmla="*/ 641 h 1801"/>
                <a:gd name="T78" fmla="*/ 1086 w 1411"/>
                <a:gd name="T79" fmla="*/ 621 h 1801"/>
                <a:gd name="T80" fmla="*/ 1150 w 1411"/>
                <a:gd name="T81" fmla="*/ 577 h 1801"/>
                <a:gd name="T82" fmla="*/ 1194 w 1411"/>
                <a:gd name="T83" fmla="*/ 703 h 1801"/>
                <a:gd name="T84" fmla="*/ 1057 w 1411"/>
                <a:gd name="T85" fmla="*/ 719 h 1801"/>
                <a:gd name="T86" fmla="*/ 1021 w 1411"/>
                <a:gd name="T87" fmla="*/ 796 h 1801"/>
                <a:gd name="T88" fmla="*/ 1014 w 1411"/>
                <a:gd name="T89" fmla="*/ 872 h 1801"/>
                <a:gd name="T90" fmla="*/ 985 w 1411"/>
                <a:gd name="T91" fmla="*/ 956 h 1801"/>
                <a:gd name="T92" fmla="*/ 1112 w 1411"/>
                <a:gd name="T93" fmla="*/ 1084 h 1801"/>
                <a:gd name="T94" fmla="*/ 1188 w 1411"/>
                <a:gd name="T95" fmla="*/ 1141 h 1801"/>
                <a:gd name="T96" fmla="*/ 1236 w 1411"/>
                <a:gd name="T97" fmla="*/ 1185 h 1801"/>
                <a:gd name="T98" fmla="*/ 1380 w 1411"/>
                <a:gd name="T99" fmla="*/ 1205 h 1801"/>
                <a:gd name="T100" fmla="*/ 1408 w 1411"/>
                <a:gd name="T101" fmla="*/ 1229 h 1801"/>
                <a:gd name="T102" fmla="*/ 1411 w 1411"/>
                <a:gd name="T103" fmla="*/ 1274 h 1801"/>
                <a:gd name="T104" fmla="*/ 1260 w 1411"/>
                <a:gd name="T105" fmla="*/ 1395 h 1801"/>
                <a:gd name="T106" fmla="*/ 1266 w 1411"/>
                <a:gd name="T107" fmla="*/ 1457 h 1801"/>
                <a:gd name="T108" fmla="*/ 1209 w 1411"/>
                <a:gd name="T109" fmla="*/ 1489 h 1801"/>
                <a:gd name="T110" fmla="*/ 1208 w 1411"/>
                <a:gd name="T111" fmla="*/ 1646 h 1801"/>
                <a:gd name="T112" fmla="*/ 996 w 1411"/>
                <a:gd name="T113" fmla="*/ 1762 h 1801"/>
                <a:gd name="T114" fmla="*/ 833 w 1411"/>
                <a:gd name="T115" fmla="*/ 1777 h 1801"/>
                <a:gd name="T116" fmla="*/ 751 w 1411"/>
                <a:gd name="T117" fmla="*/ 1657 h 1801"/>
                <a:gd name="T118" fmla="*/ 699 w 1411"/>
                <a:gd name="T119" fmla="*/ 1699 h 1801"/>
                <a:gd name="T120" fmla="*/ 680 w 1411"/>
                <a:gd name="T121" fmla="*/ 1793 h 1801"/>
                <a:gd name="T122" fmla="*/ 648 w 1411"/>
                <a:gd name="T123" fmla="*/ 1792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1" h="1801">
                  <a:moveTo>
                    <a:pt x="648" y="1792"/>
                  </a:moveTo>
                  <a:cubicBezTo>
                    <a:pt x="641" y="1786"/>
                    <a:pt x="635" y="1782"/>
                    <a:pt x="632" y="1779"/>
                  </a:cubicBezTo>
                  <a:cubicBezTo>
                    <a:pt x="632" y="1733"/>
                    <a:pt x="632" y="1687"/>
                    <a:pt x="636" y="1641"/>
                  </a:cubicBezTo>
                  <a:cubicBezTo>
                    <a:pt x="626" y="1631"/>
                    <a:pt x="617" y="1621"/>
                    <a:pt x="607" y="1614"/>
                  </a:cubicBezTo>
                  <a:cubicBezTo>
                    <a:pt x="502" y="1612"/>
                    <a:pt x="502" y="1608"/>
                    <a:pt x="460" y="1693"/>
                  </a:cubicBezTo>
                  <a:cubicBezTo>
                    <a:pt x="447" y="1696"/>
                    <a:pt x="437" y="1702"/>
                    <a:pt x="428" y="1708"/>
                  </a:cubicBezTo>
                  <a:cubicBezTo>
                    <a:pt x="428" y="1682"/>
                    <a:pt x="406" y="1672"/>
                    <a:pt x="383" y="1655"/>
                  </a:cubicBezTo>
                  <a:cubicBezTo>
                    <a:pt x="377" y="1641"/>
                    <a:pt x="371" y="1631"/>
                    <a:pt x="364" y="1621"/>
                  </a:cubicBezTo>
                  <a:cubicBezTo>
                    <a:pt x="365" y="1517"/>
                    <a:pt x="320" y="1519"/>
                    <a:pt x="301" y="1459"/>
                  </a:cubicBezTo>
                  <a:cubicBezTo>
                    <a:pt x="292" y="1453"/>
                    <a:pt x="282" y="1446"/>
                    <a:pt x="276" y="1439"/>
                  </a:cubicBezTo>
                  <a:cubicBezTo>
                    <a:pt x="276" y="1383"/>
                    <a:pt x="305" y="1381"/>
                    <a:pt x="331" y="1355"/>
                  </a:cubicBezTo>
                  <a:cubicBezTo>
                    <a:pt x="331" y="1241"/>
                    <a:pt x="223" y="1258"/>
                    <a:pt x="178" y="1220"/>
                  </a:cubicBezTo>
                  <a:cubicBezTo>
                    <a:pt x="175" y="1204"/>
                    <a:pt x="172" y="1191"/>
                    <a:pt x="172" y="1178"/>
                  </a:cubicBezTo>
                  <a:cubicBezTo>
                    <a:pt x="166" y="1174"/>
                    <a:pt x="159" y="1171"/>
                    <a:pt x="156" y="1168"/>
                  </a:cubicBezTo>
                  <a:cubicBezTo>
                    <a:pt x="156" y="1115"/>
                    <a:pt x="211" y="1087"/>
                    <a:pt x="256" y="1072"/>
                  </a:cubicBezTo>
                  <a:cubicBezTo>
                    <a:pt x="272" y="1049"/>
                    <a:pt x="288" y="1030"/>
                    <a:pt x="304" y="1011"/>
                  </a:cubicBezTo>
                  <a:cubicBezTo>
                    <a:pt x="305" y="919"/>
                    <a:pt x="283" y="833"/>
                    <a:pt x="235" y="783"/>
                  </a:cubicBezTo>
                  <a:cubicBezTo>
                    <a:pt x="210" y="782"/>
                    <a:pt x="187" y="782"/>
                    <a:pt x="165" y="781"/>
                  </a:cubicBezTo>
                  <a:cubicBezTo>
                    <a:pt x="155" y="791"/>
                    <a:pt x="146" y="800"/>
                    <a:pt x="139" y="810"/>
                  </a:cubicBezTo>
                  <a:cubicBezTo>
                    <a:pt x="129" y="810"/>
                    <a:pt x="123" y="810"/>
                    <a:pt x="117" y="813"/>
                  </a:cubicBezTo>
                  <a:cubicBezTo>
                    <a:pt x="66" y="769"/>
                    <a:pt x="66" y="697"/>
                    <a:pt x="57" y="661"/>
                  </a:cubicBezTo>
                  <a:cubicBezTo>
                    <a:pt x="38" y="644"/>
                    <a:pt x="19" y="630"/>
                    <a:pt x="0" y="617"/>
                  </a:cubicBezTo>
                  <a:cubicBezTo>
                    <a:pt x="0" y="548"/>
                    <a:pt x="83" y="504"/>
                    <a:pt x="128" y="456"/>
                  </a:cubicBezTo>
                  <a:cubicBezTo>
                    <a:pt x="148" y="368"/>
                    <a:pt x="133" y="293"/>
                    <a:pt x="133" y="217"/>
                  </a:cubicBezTo>
                  <a:cubicBezTo>
                    <a:pt x="136" y="214"/>
                    <a:pt x="139" y="211"/>
                    <a:pt x="143" y="211"/>
                  </a:cubicBezTo>
                  <a:cubicBezTo>
                    <a:pt x="152" y="215"/>
                    <a:pt x="162" y="218"/>
                    <a:pt x="174" y="225"/>
                  </a:cubicBezTo>
                  <a:cubicBezTo>
                    <a:pt x="184" y="245"/>
                    <a:pt x="206" y="344"/>
                    <a:pt x="273" y="368"/>
                  </a:cubicBezTo>
                  <a:cubicBezTo>
                    <a:pt x="292" y="369"/>
                    <a:pt x="311" y="369"/>
                    <a:pt x="333" y="370"/>
                  </a:cubicBezTo>
                  <a:cubicBezTo>
                    <a:pt x="378" y="302"/>
                    <a:pt x="366" y="262"/>
                    <a:pt x="401" y="204"/>
                  </a:cubicBezTo>
                  <a:cubicBezTo>
                    <a:pt x="402" y="191"/>
                    <a:pt x="402" y="178"/>
                    <a:pt x="405" y="165"/>
                  </a:cubicBezTo>
                  <a:cubicBezTo>
                    <a:pt x="367" y="125"/>
                    <a:pt x="329" y="88"/>
                    <a:pt x="291" y="51"/>
                  </a:cubicBezTo>
                  <a:cubicBezTo>
                    <a:pt x="291" y="12"/>
                    <a:pt x="323" y="16"/>
                    <a:pt x="342" y="0"/>
                  </a:cubicBezTo>
                  <a:cubicBezTo>
                    <a:pt x="345" y="0"/>
                    <a:pt x="352" y="0"/>
                    <a:pt x="358" y="0"/>
                  </a:cubicBezTo>
                  <a:cubicBezTo>
                    <a:pt x="399" y="44"/>
                    <a:pt x="456" y="98"/>
                    <a:pt x="485" y="187"/>
                  </a:cubicBezTo>
                  <a:cubicBezTo>
                    <a:pt x="500" y="207"/>
                    <a:pt x="516" y="227"/>
                    <a:pt x="535" y="250"/>
                  </a:cubicBezTo>
                  <a:cubicBezTo>
                    <a:pt x="609" y="265"/>
                    <a:pt x="682" y="284"/>
                    <a:pt x="756" y="302"/>
                  </a:cubicBezTo>
                  <a:cubicBezTo>
                    <a:pt x="768" y="312"/>
                    <a:pt x="784" y="325"/>
                    <a:pt x="800" y="339"/>
                  </a:cubicBezTo>
                  <a:cubicBezTo>
                    <a:pt x="835" y="409"/>
                    <a:pt x="853" y="547"/>
                    <a:pt x="952" y="618"/>
                  </a:cubicBezTo>
                  <a:cubicBezTo>
                    <a:pt x="955" y="624"/>
                    <a:pt x="958" y="631"/>
                    <a:pt x="964" y="641"/>
                  </a:cubicBezTo>
                  <a:cubicBezTo>
                    <a:pt x="993" y="642"/>
                    <a:pt x="1047" y="646"/>
                    <a:pt x="1086" y="621"/>
                  </a:cubicBezTo>
                  <a:cubicBezTo>
                    <a:pt x="1093" y="553"/>
                    <a:pt x="1083" y="585"/>
                    <a:pt x="1150" y="577"/>
                  </a:cubicBezTo>
                  <a:cubicBezTo>
                    <a:pt x="1156" y="587"/>
                    <a:pt x="1194" y="650"/>
                    <a:pt x="1194" y="703"/>
                  </a:cubicBezTo>
                  <a:cubicBezTo>
                    <a:pt x="1149" y="724"/>
                    <a:pt x="1089" y="720"/>
                    <a:pt x="1057" y="719"/>
                  </a:cubicBezTo>
                  <a:cubicBezTo>
                    <a:pt x="1044" y="745"/>
                    <a:pt x="1031" y="770"/>
                    <a:pt x="1021" y="796"/>
                  </a:cubicBezTo>
                  <a:cubicBezTo>
                    <a:pt x="1018" y="819"/>
                    <a:pt x="1014" y="845"/>
                    <a:pt x="1014" y="872"/>
                  </a:cubicBezTo>
                  <a:cubicBezTo>
                    <a:pt x="982" y="894"/>
                    <a:pt x="985" y="897"/>
                    <a:pt x="985" y="956"/>
                  </a:cubicBezTo>
                  <a:cubicBezTo>
                    <a:pt x="1026" y="996"/>
                    <a:pt x="1067" y="1040"/>
                    <a:pt x="1112" y="1084"/>
                  </a:cubicBezTo>
                  <a:cubicBezTo>
                    <a:pt x="1122" y="1087"/>
                    <a:pt x="1173" y="1088"/>
                    <a:pt x="1188" y="1141"/>
                  </a:cubicBezTo>
                  <a:cubicBezTo>
                    <a:pt x="1204" y="1155"/>
                    <a:pt x="1220" y="1168"/>
                    <a:pt x="1236" y="1185"/>
                  </a:cubicBezTo>
                  <a:cubicBezTo>
                    <a:pt x="1284" y="1189"/>
                    <a:pt x="1332" y="1197"/>
                    <a:pt x="1380" y="1205"/>
                  </a:cubicBezTo>
                  <a:cubicBezTo>
                    <a:pt x="1389" y="1212"/>
                    <a:pt x="1399" y="1219"/>
                    <a:pt x="1408" y="1229"/>
                  </a:cubicBezTo>
                  <a:cubicBezTo>
                    <a:pt x="1408" y="1242"/>
                    <a:pt x="1408" y="1258"/>
                    <a:pt x="1411" y="1274"/>
                  </a:cubicBezTo>
                  <a:cubicBezTo>
                    <a:pt x="1344" y="1342"/>
                    <a:pt x="1261" y="1290"/>
                    <a:pt x="1260" y="1395"/>
                  </a:cubicBezTo>
                  <a:cubicBezTo>
                    <a:pt x="1270" y="1415"/>
                    <a:pt x="1276" y="1432"/>
                    <a:pt x="1266" y="1457"/>
                  </a:cubicBezTo>
                  <a:cubicBezTo>
                    <a:pt x="1241" y="1463"/>
                    <a:pt x="1221" y="1479"/>
                    <a:pt x="1209" y="1489"/>
                  </a:cubicBezTo>
                  <a:cubicBezTo>
                    <a:pt x="1208" y="1541"/>
                    <a:pt x="1208" y="1594"/>
                    <a:pt x="1208" y="1646"/>
                  </a:cubicBezTo>
                  <a:cubicBezTo>
                    <a:pt x="1146" y="1736"/>
                    <a:pt x="1086" y="1748"/>
                    <a:pt x="996" y="1762"/>
                  </a:cubicBezTo>
                  <a:cubicBezTo>
                    <a:pt x="929" y="1783"/>
                    <a:pt x="881" y="1801"/>
                    <a:pt x="833" y="1777"/>
                  </a:cubicBezTo>
                  <a:cubicBezTo>
                    <a:pt x="785" y="1727"/>
                    <a:pt x="776" y="1684"/>
                    <a:pt x="751" y="1657"/>
                  </a:cubicBezTo>
                  <a:cubicBezTo>
                    <a:pt x="709" y="1660"/>
                    <a:pt x="719" y="1660"/>
                    <a:pt x="699" y="1699"/>
                  </a:cubicBezTo>
                  <a:cubicBezTo>
                    <a:pt x="693" y="1728"/>
                    <a:pt x="686" y="1760"/>
                    <a:pt x="680" y="1793"/>
                  </a:cubicBezTo>
                  <a:cubicBezTo>
                    <a:pt x="667" y="1793"/>
                    <a:pt x="657" y="1792"/>
                    <a:pt x="648" y="1792"/>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8" name="Freeform 20"/>
            <p:cNvSpPr>
              <a:spLocks/>
            </p:cNvSpPr>
            <p:nvPr/>
          </p:nvSpPr>
          <p:spPr bwMode="auto">
            <a:xfrm>
              <a:off x="5531382" y="2610833"/>
              <a:ext cx="478453" cy="484762"/>
            </a:xfrm>
            <a:custGeom>
              <a:avLst/>
              <a:gdLst>
                <a:gd name="T0" fmla="*/ 1054 w 1669"/>
                <a:gd name="T1" fmla="*/ 1690 h 1690"/>
                <a:gd name="T2" fmla="*/ 952 w 1669"/>
                <a:gd name="T3" fmla="*/ 1665 h 1690"/>
                <a:gd name="T4" fmla="*/ 952 w 1669"/>
                <a:gd name="T5" fmla="*/ 1625 h 1690"/>
                <a:gd name="T6" fmla="*/ 1061 w 1669"/>
                <a:gd name="T7" fmla="*/ 1556 h 1690"/>
                <a:gd name="T8" fmla="*/ 1090 w 1669"/>
                <a:gd name="T9" fmla="*/ 1517 h 1690"/>
                <a:gd name="T10" fmla="*/ 918 w 1669"/>
                <a:gd name="T11" fmla="*/ 1389 h 1690"/>
                <a:gd name="T12" fmla="*/ 842 w 1669"/>
                <a:gd name="T13" fmla="*/ 1315 h 1690"/>
                <a:gd name="T14" fmla="*/ 728 w 1669"/>
                <a:gd name="T15" fmla="*/ 1230 h 1690"/>
                <a:gd name="T16" fmla="*/ 658 w 1669"/>
                <a:gd name="T17" fmla="*/ 1146 h 1690"/>
                <a:gd name="T18" fmla="*/ 697 w 1669"/>
                <a:gd name="T19" fmla="*/ 1043 h 1690"/>
                <a:gd name="T20" fmla="*/ 720 w 1669"/>
                <a:gd name="T21" fmla="*/ 981 h 1690"/>
                <a:gd name="T22" fmla="*/ 870 w 1669"/>
                <a:gd name="T23" fmla="*/ 952 h 1690"/>
                <a:gd name="T24" fmla="*/ 810 w 1669"/>
                <a:gd name="T25" fmla="*/ 774 h 1690"/>
                <a:gd name="T26" fmla="*/ 711 w 1669"/>
                <a:gd name="T27" fmla="*/ 784 h 1690"/>
                <a:gd name="T28" fmla="*/ 701 w 1669"/>
                <a:gd name="T29" fmla="*/ 836 h 1690"/>
                <a:gd name="T30" fmla="*/ 634 w 1669"/>
                <a:gd name="T31" fmla="*/ 845 h 1690"/>
                <a:gd name="T32" fmla="*/ 583 w 1669"/>
                <a:gd name="T33" fmla="*/ 794 h 1690"/>
                <a:gd name="T34" fmla="*/ 448 w 1669"/>
                <a:gd name="T35" fmla="*/ 519 h 1690"/>
                <a:gd name="T36" fmla="*/ 310 w 1669"/>
                <a:gd name="T37" fmla="*/ 483 h 1690"/>
                <a:gd name="T38" fmla="*/ 196 w 1669"/>
                <a:gd name="T39" fmla="*/ 444 h 1690"/>
                <a:gd name="T40" fmla="*/ 170 w 1669"/>
                <a:gd name="T41" fmla="*/ 414 h 1690"/>
                <a:gd name="T42" fmla="*/ 21 w 1669"/>
                <a:gd name="T43" fmla="*/ 200 h 1690"/>
                <a:gd name="T44" fmla="*/ 76 w 1669"/>
                <a:gd name="T45" fmla="*/ 113 h 1690"/>
                <a:gd name="T46" fmla="*/ 111 w 1669"/>
                <a:gd name="T47" fmla="*/ 150 h 1690"/>
                <a:gd name="T48" fmla="*/ 111 w 1669"/>
                <a:gd name="T49" fmla="*/ 160 h 1690"/>
                <a:gd name="T50" fmla="*/ 203 w 1669"/>
                <a:gd name="T51" fmla="*/ 267 h 1690"/>
                <a:gd name="T52" fmla="*/ 359 w 1669"/>
                <a:gd name="T53" fmla="*/ 301 h 1690"/>
                <a:gd name="T54" fmla="*/ 510 w 1669"/>
                <a:gd name="T55" fmla="*/ 236 h 1690"/>
                <a:gd name="T56" fmla="*/ 561 w 1669"/>
                <a:gd name="T57" fmla="*/ 240 h 1690"/>
                <a:gd name="T58" fmla="*/ 629 w 1669"/>
                <a:gd name="T59" fmla="*/ 157 h 1690"/>
                <a:gd name="T60" fmla="*/ 738 w 1669"/>
                <a:gd name="T61" fmla="*/ 2 h 1690"/>
                <a:gd name="T62" fmla="*/ 741 w 1669"/>
                <a:gd name="T63" fmla="*/ 84 h 1690"/>
                <a:gd name="T64" fmla="*/ 839 w 1669"/>
                <a:gd name="T65" fmla="*/ 165 h 1690"/>
                <a:gd name="T66" fmla="*/ 1050 w 1669"/>
                <a:gd name="T67" fmla="*/ 285 h 1690"/>
                <a:gd name="T68" fmla="*/ 1274 w 1669"/>
                <a:gd name="T69" fmla="*/ 697 h 1690"/>
                <a:gd name="T70" fmla="*/ 1334 w 1669"/>
                <a:gd name="T71" fmla="*/ 869 h 1690"/>
                <a:gd name="T72" fmla="*/ 1617 w 1669"/>
                <a:gd name="T73" fmla="*/ 1053 h 1690"/>
                <a:gd name="T74" fmla="*/ 1617 w 1669"/>
                <a:gd name="T75" fmla="*/ 1072 h 1690"/>
                <a:gd name="T76" fmla="*/ 1444 w 1669"/>
                <a:gd name="T77" fmla="*/ 1081 h 1690"/>
                <a:gd name="T78" fmla="*/ 1444 w 1669"/>
                <a:gd name="T79" fmla="*/ 1147 h 1690"/>
                <a:gd name="T80" fmla="*/ 1546 w 1669"/>
                <a:gd name="T81" fmla="*/ 1188 h 1690"/>
                <a:gd name="T82" fmla="*/ 1539 w 1669"/>
                <a:gd name="T83" fmla="*/ 1270 h 1690"/>
                <a:gd name="T84" fmla="*/ 1660 w 1669"/>
                <a:gd name="T85" fmla="*/ 1332 h 1690"/>
                <a:gd name="T86" fmla="*/ 1669 w 1669"/>
                <a:gd name="T87" fmla="*/ 1352 h 1690"/>
                <a:gd name="T88" fmla="*/ 1541 w 1669"/>
                <a:gd name="T89" fmla="*/ 1480 h 1690"/>
                <a:gd name="T90" fmla="*/ 1541 w 1669"/>
                <a:gd name="T91" fmla="*/ 1496 h 1690"/>
                <a:gd name="T92" fmla="*/ 1390 w 1669"/>
                <a:gd name="T93" fmla="*/ 1620 h 1690"/>
                <a:gd name="T94" fmla="*/ 1284 w 1669"/>
                <a:gd name="T95" fmla="*/ 1653 h 1690"/>
                <a:gd name="T96" fmla="*/ 1278 w 1669"/>
                <a:gd name="T97" fmla="*/ 1670 h 1690"/>
                <a:gd name="T98" fmla="*/ 1125 w 1669"/>
                <a:gd name="T99" fmla="*/ 1656 h 1690"/>
                <a:gd name="T100" fmla="*/ 1054 w 1669"/>
                <a:gd name="T101" fmla="*/ 169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9" h="1690">
                  <a:moveTo>
                    <a:pt x="1054" y="1690"/>
                  </a:moveTo>
                  <a:cubicBezTo>
                    <a:pt x="1000" y="1666"/>
                    <a:pt x="977" y="1669"/>
                    <a:pt x="952" y="1665"/>
                  </a:cubicBezTo>
                  <a:cubicBezTo>
                    <a:pt x="952" y="1652"/>
                    <a:pt x="952" y="1638"/>
                    <a:pt x="952" y="1625"/>
                  </a:cubicBezTo>
                  <a:cubicBezTo>
                    <a:pt x="885" y="1601"/>
                    <a:pt x="1045" y="1562"/>
                    <a:pt x="1061" y="1556"/>
                  </a:cubicBezTo>
                  <a:cubicBezTo>
                    <a:pt x="1071" y="1543"/>
                    <a:pt x="1081" y="1530"/>
                    <a:pt x="1090" y="1517"/>
                  </a:cubicBezTo>
                  <a:cubicBezTo>
                    <a:pt x="1091" y="1373"/>
                    <a:pt x="998" y="1394"/>
                    <a:pt x="918" y="1389"/>
                  </a:cubicBezTo>
                  <a:cubicBezTo>
                    <a:pt x="867" y="1374"/>
                    <a:pt x="852" y="1331"/>
                    <a:pt x="842" y="1315"/>
                  </a:cubicBezTo>
                  <a:cubicBezTo>
                    <a:pt x="782" y="1287"/>
                    <a:pt x="743" y="1257"/>
                    <a:pt x="728" y="1230"/>
                  </a:cubicBezTo>
                  <a:cubicBezTo>
                    <a:pt x="670" y="1193"/>
                    <a:pt x="667" y="1176"/>
                    <a:pt x="658" y="1146"/>
                  </a:cubicBezTo>
                  <a:cubicBezTo>
                    <a:pt x="706" y="1118"/>
                    <a:pt x="693" y="1069"/>
                    <a:pt x="697" y="1043"/>
                  </a:cubicBezTo>
                  <a:cubicBezTo>
                    <a:pt x="703" y="1020"/>
                    <a:pt x="710" y="1000"/>
                    <a:pt x="720" y="981"/>
                  </a:cubicBezTo>
                  <a:cubicBezTo>
                    <a:pt x="761" y="982"/>
                    <a:pt x="812" y="996"/>
                    <a:pt x="870" y="952"/>
                  </a:cubicBezTo>
                  <a:cubicBezTo>
                    <a:pt x="870" y="873"/>
                    <a:pt x="848" y="801"/>
                    <a:pt x="810" y="774"/>
                  </a:cubicBezTo>
                  <a:cubicBezTo>
                    <a:pt x="753" y="772"/>
                    <a:pt x="740" y="772"/>
                    <a:pt x="711" y="784"/>
                  </a:cubicBezTo>
                  <a:cubicBezTo>
                    <a:pt x="708" y="801"/>
                    <a:pt x="705" y="817"/>
                    <a:pt x="701" y="836"/>
                  </a:cubicBezTo>
                  <a:cubicBezTo>
                    <a:pt x="679" y="839"/>
                    <a:pt x="656" y="842"/>
                    <a:pt x="634" y="845"/>
                  </a:cubicBezTo>
                  <a:cubicBezTo>
                    <a:pt x="618" y="808"/>
                    <a:pt x="606" y="811"/>
                    <a:pt x="583" y="794"/>
                  </a:cubicBezTo>
                  <a:cubicBezTo>
                    <a:pt x="523" y="681"/>
                    <a:pt x="501" y="589"/>
                    <a:pt x="448" y="519"/>
                  </a:cubicBezTo>
                  <a:cubicBezTo>
                    <a:pt x="397" y="482"/>
                    <a:pt x="342" y="487"/>
                    <a:pt x="310" y="483"/>
                  </a:cubicBezTo>
                  <a:cubicBezTo>
                    <a:pt x="272" y="469"/>
                    <a:pt x="234" y="455"/>
                    <a:pt x="196" y="444"/>
                  </a:cubicBezTo>
                  <a:cubicBezTo>
                    <a:pt x="186" y="434"/>
                    <a:pt x="177" y="424"/>
                    <a:pt x="170" y="414"/>
                  </a:cubicBezTo>
                  <a:cubicBezTo>
                    <a:pt x="139" y="328"/>
                    <a:pt x="69" y="238"/>
                    <a:pt x="21" y="200"/>
                  </a:cubicBezTo>
                  <a:cubicBezTo>
                    <a:pt x="22" y="145"/>
                    <a:pt x="0" y="59"/>
                    <a:pt x="76" y="113"/>
                  </a:cubicBezTo>
                  <a:cubicBezTo>
                    <a:pt x="82" y="127"/>
                    <a:pt x="92" y="140"/>
                    <a:pt x="111" y="150"/>
                  </a:cubicBezTo>
                  <a:cubicBezTo>
                    <a:pt x="111" y="153"/>
                    <a:pt x="111" y="157"/>
                    <a:pt x="111" y="160"/>
                  </a:cubicBezTo>
                  <a:cubicBezTo>
                    <a:pt x="140" y="180"/>
                    <a:pt x="165" y="204"/>
                    <a:pt x="203" y="267"/>
                  </a:cubicBezTo>
                  <a:cubicBezTo>
                    <a:pt x="235" y="284"/>
                    <a:pt x="289" y="292"/>
                    <a:pt x="359" y="301"/>
                  </a:cubicBezTo>
                  <a:cubicBezTo>
                    <a:pt x="411" y="285"/>
                    <a:pt x="447" y="136"/>
                    <a:pt x="510" y="236"/>
                  </a:cubicBezTo>
                  <a:cubicBezTo>
                    <a:pt x="526" y="236"/>
                    <a:pt x="542" y="236"/>
                    <a:pt x="561" y="240"/>
                  </a:cubicBezTo>
                  <a:cubicBezTo>
                    <a:pt x="584" y="211"/>
                    <a:pt x="606" y="182"/>
                    <a:pt x="629" y="157"/>
                  </a:cubicBezTo>
                  <a:cubicBezTo>
                    <a:pt x="642" y="82"/>
                    <a:pt x="649" y="0"/>
                    <a:pt x="738" y="2"/>
                  </a:cubicBezTo>
                  <a:cubicBezTo>
                    <a:pt x="738" y="28"/>
                    <a:pt x="738" y="55"/>
                    <a:pt x="741" y="84"/>
                  </a:cubicBezTo>
                  <a:cubicBezTo>
                    <a:pt x="773" y="111"/>
                    <a:pt x="804" y="138"/>
                    <a:pt x="839" y="165"/>
                  </a:cubicBezTo>
                  <a:cubicBezTo>
                    <a:pt x="897" y="186"/>
                    <a:pt x="960" y="244"/>
                    <a:pt x="1050" y="285"/>
                  </a:cubicBezTo>
                  <a:cubicBezTo>
                    <a:pt x="1110" y="411"/>
                    <a:pt x="1179" y="547"/>
                    <a:pt x="1274" y="697"/>
                  </a:cubicBezTo>
                  <a:cubicBezTo>
                    <a:pt x="1274" y="736"/>
                    <a:pt x="1289" y="809"/>
                    <a:pt x="1334" y="869"/>
                  </a:cubicBezTo>
                  <a:cubicBezTo>
                    <a:pt x="1439" y="927"/>
                    <a:pt x="1502" y="961"/>
                    <a:pt x="1617" y="1053"/>
                  </a:cubicBezTo>
                  <a:cubicBezTo>
                    <a:pt x="1617" y="1059"/>
                    <a:pt x="1617" y="1066"/>
                    <a:pt x="1617" y="1072"/>
                  </a:cubicBezTo>
                  <a:cubicBezTo>
                    <a:pt x="1588" y="1101"/>
                    <a:pt x="1457" y="1081"/>
                    <a:pt x="1444" y="1081"/>
                  </a:cubicBezTo>
                  <a:cubicBezTo>
                    <a:pt x="1444" y="1101"/>
                    <a:pt x="1444" y="1124"/>
                    <a:pt x="1444" y="1147"/>
                  </a:cubicBezTo>
                  <a:cubicBezTo>
                    <a:pt x="1476" y="1160"/>
                    <a:pt x="1511" y="1174"/>
                    <a:pt x="1546" y="1188"/>
                  </a:cubicBezTo>
                  <a:cubicBezTo>
                    <a:pt x="1533" y="1214"/>
                    <a:pt x="1526" y="1227"/>
                    <a:pt x="1539" y="1270"/>
                  </a:cubicBezTo>
                  <a:cubicBezTo>
                    <a:pt x="1577" y="1291"/>
                    <a:pt x="1619" y="1311"/>
                    <a:pt x="1660" y="1332"/>
                  </a:cubicBezTo>
                  <a:cubicBezTo>
                    <a:pt x="1663" y="1339"/>
                    <a:pt x="1666" y="1345"/>
                    <a:pt x="1669" y="1352"/>
                  </a:cubicBezTo>
                  <a:cubicBezTo>
                    <a:pt x="1669" y="1421"/>
                    <a:pt x="1599" y="1445"/>
                    <a:pt x="1541" y="1480"/>
                  </a:cubicBezTo>
                  <a:cubicBezTo>
                    <a:pt x="1541" y="1483"/>
                    <a:pt x="1541" y="1490"/>
                    <a:pt x="1541" y="1496"/>
                  </a:cubicBezTo>
                  <a:cubicBezTo>
                    <a:pt x="1512" y="1495"/>
                    <a:pt x="1419" y="1598"/>
                    <a:pt x="1390" y="1620"/>
                  </a:cubicBezTo>
                  <a:cubicBezTo>
                    <a:pt x="1355" y="1629"/>
                    <a:pt x="1320" y="1641"/>
                    <a:pt x="1284" y="1653"/>
                  </a:cubicBezTo>
                  <a:cubicBezTo>
                    <a:pt x="1281" y="1657"/>
                    <a:pt x="1278" y="1663"/>
                    <a:pt x="1278" y="1670"/>
                  </a:cubicBezTo>
                  <a:cubicBezTo>
                    <a:pt x="1227" y="1665"/>
                    <a:pt x="1176" y="1660"/>
                    <a:pt x="1125" y="1656"/>
                  </a:cubicBezTo>
                  <a:cubicBezTo>
                    <a:pt x="1099" y="1665"/>
                    <a:pt x="1076" y="1678"/>
                    <a:pt x="1054" y="1690"/>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99" name="Freeform 21"/>
            <p:cNvSpPr>
              <a:spLocks/>
            </p:cNvSpPr>
            <p:nvPr/>
          </p:nvSpPr>
          <p:spPr bwMode="auto">
            <a:xfrm>
              <a:off x="5047674" y="2518299"/>
              <a:ext cx="487916" cy="487916"/>
            </a:xfrm>
            <a:custGeom>
              <a:avLst/>
              <a:gdLst>
                <a:gd name="T0" fmla="*/ 1448 w 1700"/>
                <a:gd name="T1" fmla="*/ 1701 h 1701"/>
                <a:gd name="T2" fmla="*/ 1314 w 1700"/>
                <a:gd name="T3" fmla="*/ 1678 h 1701"/>
                <a:gd name="T4" fmla="*/ 1209 w 1700"/>
                <a:gd name="T5" fmla="*/ 1620 h 1701"/>
                <a:gd name="T6" fmla="*/ 1008 w 1700"/>
                <a:gd name="T7" fmla="*/ 1569 h 1701"/>
                <a:gd name="T8" fmla="*/ 954 w 1700"/>
                <a:gd name="T9" fmla="*/ 1482 h 1701"/>
                <a:gd name="T10" fmla="*/ 852 w 1700"/>
                <a:gd name="T11" fmla="*/ 1414 h 1701"/>
                <a:gd name="T12" fmla="*/ 485 w 1700"/>
                <a:gd name="T13" fmla="*/ 1395 h 1701"/>
                <a:gd name="T14" fmla="*/ 252 w 1700"/>
                <a:gd name="T15" fmla="*/ 1268 h 1701"/>
                <a:gd name="T16" fmla="*/ 179 w 1700"/>
                <a:gd name="T17" fmla="*/ 1185 h 1701"/>
                <a:gd name="T18" fmla="*/ 53 w 1700"/>
                <a:gd name="T19" fmla="*/ 890 h 1701"/>
                <a:gd name="T20" fmla="*/ 3 w 1700"/>
                <a:gd name="T21" fmla="*/ 741 h 1701"/>
                <a:gd name="T22" fmla="*/ 1 w 1700"/>
                <a:gd name="T23" fmla="*/ 623 h 1701"/>
                <a:gd name="T24" fmla="*/ 151 w 1700"/>
                <a:gd name="T25" fmla="*/ 545 h 1701"/>
                <a:gd name="T26" fmla="*/ 202 w 1700"/>
                <a:gd name="T27" fmla="*/ 520 h 1701"/>
                <a:gd name="T28" fmla="*/ 417 w 1700"/>
                <a:gd name="T29" fmla="*/ 437 h 1701"/>
                <a:gd name="T30" fmla="*/ 631 w 1700"/>
                <a:gd name="T31" fmla="*/ 390 h 1701"/>
                <a:gd name="T32" fmla="*/ 786 w 1700"/>
                <a:gd name="T33" fmla="*/ 250 h 1701"/>
                <a:gd name="T34" fmla="*/ 867 w 1700"/>
                <a:gd name="T35" fmla="*/ 0 h 1701"/>
                <a:gd name="T36" fmla="*/ 1026 w 1700"/>
                <a:gd name="T37" fmla="*/ 40 h 1701"/>
                <a:gd name="T38" fmla="*/ 1263 w 1700"/>
                <a:gd name="T39" fmla="*/ 46 h 1701"/>
                <a:gd name="T40" fmla="*/ 1301 w 1700"/>
                <a:gd name="T41" fmla="*/ 106 h 1701"/>
                <a:gd name="T42" fmla="*/ 1335 w 1700"/>
                <a:gd name="T43" fmla="*/ 264 h 1701"/>
                <a:gd name="T44" fmla="*/ 1238 w 1700"/>
                <a:gd name="T45" fmla="*/ 376 h 1701"/>
                <a:gd name="T46" fmla="*/ 1203 w 1700"/>
                <a:gd name="T47" fmla="*/ 388 h 1701"/>
                <a:gd name="T48" fmla="*/ 1203 w 1700"/>
                <a:gd name="T49" fmla="*/ 411 h 1701"/>
                <a:gd name="T50" fmla="*/ 1311 w 1700"/>
                <a:gd name="T51" fmla="*/ 496 h 1701"/>
                <a:gd name="T52" fmla="*/ 1318 w 1700"/>
                <a:gd name="T53" fmla="*/ 513 h 1701"/>
                <a:gd name="T54" fmla="*/ 1550 w 1700"/>
                <a:gd name="T55" fmla="*/ 597 h 1701"/>
                <a:gd name="T56" fmla="*/ 1617 w 1700"/>
                <a:gd name="T57" fmla="*/ 654 h 1701"/>
                <a:gd name="T58" fmla="*/ 1700 w 1700"/>
                <a:gd name="T59" fmla="*/ 722 h 1701"/>
                <a:gd name="T60" fmla="*/ 1696 w 1700"/>
                <a:gd name="T61" fmla="*/ 751 h 1701"/>
                <a:gd name="T62" fmla="*/ 1651 w 1700"/>
                <a:gd name="T63" fmla="*/ 894 h 1701"/>
                <a:gd name="T64" fmla="*/ 1600 w 1700"/>
                <a:gd name="T65" fmla="*/ 880 h 1701"/>
                <a:gd name="T66" fmla="*/ 1434 w 1700"/>
                <a:gd name="T67" fmla="*/ 738 h 1701"/>
                <a:gd name="T68" fmla="*/ 1440 w 1700"/>
                <a:gd name="T69" fmla="*/ 954 h 1701"/>
                <a:gd name="T70" fmla="*/ 1298 w 1700"/>
                <a:gd name="T71" fmla="*/ 1115 h 1701"/>
                <a:gd name="T72" fmla="*/ 1298 w 1700"/>
                <a:gd name="T73" fmla="*/ 1183 h 1701"/>
                <a:gd name="T74" fmla="*/ 1361 w 1700"/>
                <a:gd name="T75" fmla="*/ 1234 h 1701"/>
                <a:gd name="T76" fmla="*/ 1392 w 1700"/>
                <a:gd name="T77" fmla="*/ 1349 h 1701"/>
                <a:gd name="T78" fmla="*/ 1472 w 1700"/>
                <a:gd name="T79" fmla="*/ 1404 h 1701"/>
                <a:gd name="T80" fmla="*/ 1555 w 1700"/>
                <a:gd name="T81" fmla="*/ 1373 h 1701"/>
                <a:gd name="T82" fmla="*/ 1592 w 1700"/>
                <a:gd name="T83" fmla="*/ 1580 h 1701"/>
                <a:gd name="T84" fmla="*/ 1487 w 1700"/>
                <a:gd name="T85" fmla="*/ 1640 h 1701"/>
                <a:gd name="T86" fmla="*/ 1448 w 1700"/>
                <a:gd name="T8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0" h="1701">
                  <a:moveTo>
                    <a:pt x="1448" y="1701"/>
                  </a:moveTo>
                  <a:cubicBezTo>
                    <a:pt x="1403" y="1693"/>
                    <a:pt x="1359" y="1686"/>
                    <a:pt x="1314" y="1678"/>
                  </a:cubicBezTo>
                  <a:cubicBezTo>
                    <a:pt x="1279" y="1658"/>
                    <a:pt x="1244" y="1637"/>
                    <a:pt x="1209" y="1620"/>
                  </a:cubicBezTo>
                  <a:cubicBezTo>
                    <a:pt x="1091" y="1617"/>
                    <a:pt x="1062" y="1616"/>
                    <a:pt x="1008" y="1569"/>
                  </a:cubicBezTo>
                  <a:cubicBezTo>
                    <a:pt x="989" y="1539"/>
                    <a:pt x="970" y="1509"/>
                    <a:pt x="954" y="1482"/>
                  </a:cubicBezTo>
                  <a:cubicBezTo>
                    <a:pt x="919" y="1459"/>
                    <a:pt x="884" y="1435"/>
                    <a:pt x="852" y="1414"/>
                  </a:cubicBezTo>
                  <a:cubicBezTo>
                    <a:pt x="728" y="1408"/>
                    <a:pt x="606" y="1402"/>
                    <a:pt x="485" y="1395"/>
                  </a:cubicBezTo>
                  <a:cubicBezTo>
                    <a:pt x="408" y="1361"/>
                    <a:pt x="274" y="1315"/>
                    <a:pt x="252" y="1268"/>
                  </a:cubicBezTo>
                  <a:cubicBezTo>
                    <a:pt x="198" y="1234"/>
                    <a:pt x="192" y="1211"/>
                    <a:pt x="179" y="1185"/>
                  </a:cubicBezTo>
                  <a:cubicBezTo>
                    <a:pt x="161" y="1050"/>
                    <a:pt x="94" y="970"/>
                    <a:pt x="53" y="890"/>
                  </a:cubicBezTo>
                  <a:cubicBezTo>
                    <a:pt x="34" y="840"/>
                    <a:pt x="19" y="791"/>
                    <a:pt x="3" y="741"/>
                  </a:cubicBezTo>
                  <a:cubicBezTo>
                    <a:pt x="0" y="702"/>
                    <a:pt x="0" y="663"/>
                    <a:pt x="1" y="623"/>
                  </a:cubicBezTo>
                  <a:cubicBezTo>
                    <a:pt x="52" y="625"/>
                    <a:pt x="109" y="580"/>
                    <a:pt x="151" y="545"/>
                  </a:cubicBezTo>
                  <a:cubicBezTo>
                    <a:pt x="167" y="536"/>
                    <a:pt x="183" y="526"/>
                    <a:pt x="202" y="520"/>
                  </a:cubicBezTo>
                  <a:cubicBezTo>
                    <a:pt x="282" y="516"/>
                    <a:pt x="350" y="491"/>
                    <a:pt x="417" y="437"/>
                  </a:cubicBezTo>
                  <a:cubicBezTo>
                    <a:pt x="478" y="432"/>
                    <a:pt x="558" y="408"/>
                    <a:pt x="631" y="390"/>
                  </a:cubicBezTo>
                  <a:cubicBezTo>
                    <a:pt x="692" y="353"/>
                    <a:pt x="740" y="301"/>
                    <a:pt x="786" y="250"/>
                  </a:cubicBezTo>
                  <a:cubicBezTo>
                    <a:pt x="866" y="197"/>
                    <a:pt x="863" y="72"/>
                    <a:pt x="867" y="0"/>
                  </a:cubicBezTo>
                  <a:cubicBezTo>
                    <a:pt x="918" y="11"/>
                    <a:pt x="972" y="26"/>
                    <a:pt x="1026" y="40"/>
                  </a:cubicBezTo>
                  <a:cubicBezTo>
                    <a:pt x="1103" y="42"/>
                    <a:pt x="1183" y="44"/>
                    <a:pt x="1263" y="46"/>
                  </a:cubicBezTo>
                  <a:cubicBezTo>
                    <a:pt x="1275" y="66"/>
                    <a:pt x="1288" y="86"/>
                    <a:pt x="1301" y="106"/>
                  </a:cubicBezTo>
                  <a:cubicBezTo>
                    <a:pt x="1329" y="126"/>
                    <a:pt x="1377" y="200"/>
                    <a:pt x="1335" y="264"/>
                  </a:cubicBezTo>
                  <a:cubicBezTo>
                    <a:pt x="1274" y="295"/>
                    <a:pt x="1252" y="308"/>
                    <a:pt x="1238" y="376"/>
                  </a:cubicBezTo>
                  <a:cubicBezTo>
                    <a:pt x="1226" y="379"/>
                    <a:pt x="1213" y="382"/>
                    <a:pt x="1203" y="388"/>
                  </a:cubicBezTo>
                  <a:cubicBezTo>
                    <a:pt x="1203" y="395"/>
                    <a:pt x="1203" y="402"/>
                    <a:pt x="1203" y="411"/>
                  </a:cubicBezTo>
                  <a:cubicBezTo>
                    <a:pt x="1238" y="438"/>
                    <a:pt x="1273" y="466"/>
                    <a:pt x="1311" y="496"/>
                  </a:cubicBezTo>
                  <a:cubicBezTo>
                    <a:pt x="1311" y="499"/>
                    <a:pt x="1314" y="506"/>
                    <a:pt x="1318" y="513"/>
                  </a:cubicBezTo>
                  <a:cubicBezTo>
                    <a:pt x="1365" y="550"/>
                    <a:pt x="1457" y="667"/>
                    <a:pt x="1550" y="597"/>
                  </a:cubicBezTo>
                  <a:cubicBezTo>
                    <a:pt x="1573" y="601"/>
                    <a:pt x="1589" y="614"/>
                    <a:pt x="1617" y="654"/>
                  </a:cubicBezTo>
                  <a:cubicBezTo>
                    <a:pt x="1642" y="675"/>
                    <a:pt x="1671" y="698"/>
                    <a:pt x="1700" y="722"/>
                  </a:cubicBezTo>
                  <a:cubicBezTo>
                    <a:pt x="1696" y="732"/>
                    <a:pt x="1696" y="741"/>
                    <a:pt x="1696" y="751"/>
                  </a:cubicBezTo>
                  <a:cubicBezTo>
                    <a:pt x="1667" y="780"/>
                    <a:pt x="1667" y="852"/>
                    <a:pt x="1651" y="894"/>
                  </a:cubicBezTo>
                  <a:cubicBezTo>
                    <a:pt x="1632" y="887"/>
                    <a:pt x="1616" y="883"/>
                    <a:pt x="1600" y="880"/>
                  </a:cubicBezTo>
                  <a:cubicBezTo>
                    <a:pt x="1536" y="790"/>
                    <a:pt x="1537" y="708"/>
                    <a:pt x="1434" y="738"/>
                  </a:cubicBezTo>
                  <a:cubicBezTo>
                    <a:pt x="1434" y="810"/>
                    <a:pt x="1437" y="882"/>
                    <a:pt x="1440" y="954"/>
                  </a:cubicBezTo>
                  <a:cubicBezTo>
                    <a:pt x="1417" y="1009"/>
                    <a:pt x="1346" y="1076"/>
                    <a:pt x="1298" y="1115"/>
                  </a:cubicBezTo>
                  <a:cubicBezTo>
                    <a:pt x="1298" y="1137"/>
                    <a:pt x="1298" y="1160"/>
                    <a:pt x="1298" y="1183"/>
                  </a:cubicBezTo>
                  <a:cubicBezTo>
                    <a:pt x="1313" y="1200"/>
                    <a:pt x="1323" y="1213"/>
                    <a:pt x="1361" y="1234"/>
                  </a:cubicBezTo>
                  <a:cubicBezTo>
                    <a:pt x="1371" y="1270"/>
                    <a:pt x="1380" y="1310"/>
                    <a:pt x="1392" y="1349"/>
                  </a:cubicBezTo>
                  <a:cubicBezTo>
                    <a:pt x="1396" y="1359"/>
                    <a:pt x="1415" y="1402"/>
                    <a:pt x="1472" y="1404"/>
                  </a:cubicBezTo>
                  <a:cubicBezTo>
                    <a:pt x="1504" y="1372"/>
                    <a:pt x="1501" y="1362"/>
                    <a:pt x="1555" y="1373"/>
                  </a:cubicBezTo>
                  <a:cubicBezTo>
                    <a:pt x="1571" y="1410"/>
                    <a:pt x="1628" y="1509"/>
                    <a:pt x="1592" y="1580"/>
                  </a:cubicBezTo>
                  <a:cubicBezTo>
                    <a:pt x="1560" y="1580"/>
                    <a:pt x="1499" y="1627"/>
                    <a:pt x="1487" y="1640"/>
                  </a:cubicBezTo>
                  <a:cubicBezTo>
                    <a:pt x="1474" y="1659"/>
                    <a:pt x="1461" y="1679"/>
                    <a:pt x="1448" y="1701"/>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0" name="Freeform 22"/>
            <p:cNvSpPr>
              <a:spLocks/>
            </p:cNvSpPr>
            <p:nvPr/>
          </p:nvSpPr>
          <p:spPr bwMode="auto">
            <a:xfrm>
              <a:off x="4658603" y="2199680"/>
              <a:ext cx="430081" cy="791813"/>
            </a:xfrm>
            <a:custGeom>
              <a:avLst/>
              <a:gdLst>
                <a:gd name="T0" fmla="*/ 1048 w 1498"/>
                <a:gd name="T1" fmla="*/ 2760 h 2761"/>
                <a:gd name="T2" fmla="*/ 851 w 1498"/>
                <a:gd name="T3" fmla="*/ 2611 h 2761"/>
                <a:gd name="T4" fmla="*/ 774 w 1498"/>
                <a:gd name="T5" fmla="*/ 2583 h 2761"/>
                <a:gd name="T6" fmla="*/ 554 w 1498"/>
                <a:gd name="T7" fmla="*/ 2610 h 2761"/>
                <a:gd name="T8" fmla="*/ 452 w 1498"/>
                <a:gd name="T9" fmla="*/ 2548 h 2761"/>
                <a:gd name="T10" fmla="*/ 305 w 1498"/>
                <a:gd name="T11" fmla="*/ 2463 h 2761"/>
                <a:gd name="T12" fmla="*/ 174 w 1498"/>
                <a:gd name="T13" fmla="*/ 2460 h 2761"/>
                <a:gd name="T14" fmla="*/ 40 w 1498"/>
                <a:gd name="T15" fmla="*/ 2410 h 2761"/>
                <a:gd name="T16" fmla="*/ 66 w 1498"/>
                <a:gd name="T17" fmla="*/ 2329 h 2761"/>
                <a:gd name="T18" fmla="*/ 32 w 1498"/>
                <a:gd name="T19" fmla="*/ 2227 h 2761"/>
                <a:gd name="T20" fmla="*/ 10 w 1498"/>
                <a:gd name="T21" fmla="*/ 2164 h 2761"/>
                <a:gd name="T22" fmla="*/ 182 w 1498"/>
                <a:gd name="T23" fmla="*/ 2165 h 2761"/>
                <a:gd name="T24" fmla="*/ 206 w 1498"/>
                <a:gd name="T25" fmla="*/ 1937 h 2761"/>
                <a:gd name="T26" fmla="*/ 165 w 1498"/>
                <a:gd name="T27" fmla="*/ 1847 h 2761"/>
                <a:gd name="T28" fmla="*/ 329 w 1498"/>
                <a:gd name="T29" fmla="*/ 1622 h 2761"/>
                <a:gd name="T30" fmla="*/ 470 w 1498"/>
                <a:gd name="T31" fmla="*/ 1698 h 2761"/>
                <a:gd name="T32" fmla="*/ 534 w 1498"/>
                <a:gd name="T33" fmla="*/ 1680 h 2761"/>
                <a:gd name="T34" fmla="*/ 534 w 1498"/>
                <a:gd name="T35" fmla="*/ 1549 h 2761"/>
                <a:gd name="T36" fmla="*/ 665 w 1498"/>
                <a:gd name="T37" fmla="*/ 1539 h 2761"/>
                <a:gd name="T38" fmla="*/ 745 w 1498"/>
                <a:gd name="T39" fmla="*/ 1541 h 2761"/>
                <a:gd name="T40" fmla="*/ 760 w 1498"/>
                <a:gd name="T41" fmla="*/ 1279 h 2761"/>
                <a:gd name="T42" fmla="*/ 795 w 1498"/>
                <a:gd name="T43" fmla="*/ 1182 h 2761"/>
                <a:gd name="T44" fmla="*/ 796 w 1498"/>
                <a:gd name="T45" fmla="*/ 1120 h 2761"/>
                <a:gd name="T46" fmla="*/ 741 w 1498"/>
                <a:gd name="T47" fmla="*/ 1112 h 2761"/>
                <a:gd name="T48" fmla="*/ 589 w 1498"/>
                <a:gd name="T49" fmla="*/ 1000 h 2761"/>
                <a:gd name="T50" fmla="*/ 397 w 1498"/>
                <a:gd name="T51" fmla="*/ 926 h 2761"/>
                <a:gd name="T52" fmla="*/ 427 w 1498"/>
                <a:gd name="T53" fmla="*/ 848 h 2761"/>
                <a:gd name="T54" fmla="*/ 411 w 1498"/>
                <a:gd name="T55" fmla="*/ 737 h 2761"/>
                <a:gd name="T56" fmla="*/ 469 w 1498"/>
                <a:gd name="T57" fmla="*/ 666 h 2761"/>
                <a:gd name="T58" fmla="*/ 575 w 1498"/>
                <a:gd name="T59" fmla="*/ 685 h 2761"/>
                <a:gd name="T60" fmla="*/ 817 w 1498"/>
                <a:gd name="T61" fmla="*/ 701 h 2761"/>
                <a:gd name="T62" fmla="*/ 864 w 1498"/>
                <a:gd name="T63" fmla="*/ 434 h 2761"/>
                <a:gd name="T64" fmla="*/ 941 w 1498"/>
                <a:gd name="T65" fmla="*/ 315 h 2761"/>
                <a:gd name="T66" fmla="*/ 1038 w 1498"/>
                <a:gd name="T67" fmla="*/ 179 h 2761"/>
                <a:gd name="T68" fmla="*/ 1127 w 1498"/>
                <a:gd name="T69" fmla="*/ 113 h 2761"/>
                <a:gd name="T70" fmla="*/ 1185 w 1498"/>
                <a:gd name="T71" fmla="*/ 29 h 2761"/>
                <a:gd name="T72" fmla="*/ 1249 w 1498"/>
                <a:gd name="T73" fmla="*/ 80 h 2761"/>
                <a:gd name="T74" fmla="*/ 1268 w 1498"/>
                <a:gd name="T75" fmla="*/ 80 h 2761"/>
                <a:gd name="T76" fmla="*/ 1329 w 1498"/>
                <a:gd name="T77" fmla="*/ 0 h 2761"/>
                <a:gd name="T78" fmla="*/ 1431 w 1498"/>
                <a:gd name="T79" fmla="*/ 88 h 2761"/>
                <a:gd name="T80" fmla="*/ 1392 w 1498"/>
                <a:gd name="T81" fmla="*/ 159 h 2761"/>
                <a:gd name="T82" fmla="*/ 1308 w 1498"/>
                <a:gd name="T83" fmla="*/ 393 h 2761"/>
                <a:gd name="T84" fmla="*/ 1325 w 1498"/>
                <a:gd name="T85" fmla="*/ 707 h 2761"/>
                <a:gd name="T86" fmla="*/ 1228 w 1498"/>
                <a:gd name="T87" fmla="*/ 931 h 2761"/>
                <a:gd name="T88" fmla="*/ 1227 w 1498"/>
                <a:gd name="T89" fmla="*/ 1189 h 2761"/>
                <a:gd name="T90" fmla="*/ 1286 w 1498"/>
                <a:gd name="T91" fmla="*/ 1410 h 2761"/>
                <a:gd name="T92" fmla="*/ 1272 w 1498"/>
                <a:gd name="T93" fmla="*/ 1672 h 2761"/>
                <a:gd name="T94" fmla="*/ 1332 w 1498"/>
                <a:gd name="T95" fmla="*/ 1765 h 2761"/>
                <a:gd name="T96" fmla="*/ 1325 w 1498"/>
                <a:gd name="T97" fmla="*/ 1870 h 2761"/>
                <a:gd name="T98" fmla="*/ 1397 w 1498"/>
                <a:gd name="T99" fmla="*/ 2055 h 2761"/>
                <a:gd name="T100" fmla="*/ 1498 w 1498"/>
                <a:gd name="T101" fmla="*/ 2283 h 2761"/>
                <a:gd name="T102" fmla="*/ 1412 w 1498"/>
                <a:gd name="T103" fmla="*/ 2265 h 2761"/>
                <a:gd name="T104" fmla="*/ 1089 w 1498"/>
                <a:gd name="T105" fmla="*/ 2273 h 2761"/>
                <a:gd name="T106" fmla="*/ 1086 w 1498"/>
                <a:gd name="T107" fmla="*/ 2309 h 2761"/>
                <a:gd name="T108" fmla="*/ 1203 w 1498"/>
                <a:gd name="T109" fmla="*/ 2414 h 2761"/>
                <a:gd name="T110" fmla="*/ 1216 w 1498"/>
                <a:gd name="T111" fmla="*/ 2463 h 2761"/>
                <a:gd name="T112" fmla="*/ 1068 w 1498"/>
                <a:gd name="T113" fmla="*/ 2571 h 2761"/>
                <a:gd name="T114" fmla="*/ 1070 w 1498"/>
                <a:gd name="T115" fmla="*/ 2761 h 2761"/>
                <a:gd name="T116" fmla="*/ 1048 w 1498"/>
                <a:gd name="T117" fmla="*/ 2760 h 2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8" h="2761">
                  <a:moveTo>
                    <a:pt x="1048" y="2760"/>
                  </a:moveTo>
                  <a:cubicBezTo>
                    <a:pt x="933" y="2715"/>
                    <a:pt x="911" y="2665"/>
                    <a:pt x="851" y="2611"/>
                  </a:cubicBezTo>
                  <a:cubicBezTo>
                    <a:pt x="825" y="2600"/>
                    <a:pt x="800" y="2590"/>
                    <a:pt x="774" y="2583"/>
                  </a:cubicBezTo>
                  <a:cubicBezTo>
                    <a:pt x="694" y="2581"/>
                    <a:pt x="611" y="2575"/>
                    <a:pt x="554" y="2610"/>
                  </a:cubicBezTo>
                  <a:cubicBezTo>
                    <a:pt x="518" y="2609"/>
                    <a:pt x="464" y="2559"/>
                    <a:pt x="452" y="2548"/>
                  </a:cubicBezTo>
                  <a:cubicBezTo>
                    <a:pt x="359" y="2546"/>
                    <a:pt x="337" y="2474"/>
                    <a:pt x="305" y="2463"/>
                  </a:cubicBezTo>
                  <a:cubicBezTo>
                    <a:pt x="261" y="2462"/>
                    <a:pt x="216" y="2461"/>
                    <a:pt x="174" y="2460"/>
                  </a:cubicBezTo>
                  <a:cubicBezTo>
                    <a:pt x="130" y="2442"/>
                    <a:pt x="85" y="2425"/>
                    <a:pt x="40" y="2410"/>
                  </a:cubicBezTo>
                  <a:cubicBezTo>
                    <a:pt x="41" y="2368"/>
                    <a:pt x="53" y="2358"/>
                    <a:pt x="66" y="2329"/>
                  </a:cubicBezTo>
                  <a:cubicBezTo>
                    <a:pt x="67" y="2251"/>
                    <a:pt x="61" y="2241"/>
                    <a:pt x="32" y="2227"/>
                  </a:cubicBezTo>
                  <a:cubicBezTo>
                    <a:pt x="3" y="2197"/>
                    <a:pt x="0" y="2174"/>
                    <a:pt x="10" y="2164"/>
                  </a:cubicBezTo>
                  <a:cubicBezTo>
                    <a:pt x="67" y="2162"/>
                    <a:pt x="125" y="2164"/>
                    <a:pt x="182" y="2165"/>
                  </a:cubicBezTo>
                  <a:cubicBezTo>
                    <a:pt x="231" y="2091"/>
                    <a:pt x="209" y="2002"/>
                    <a:pt x="206" y="1937"/>
                  </a:cubicBezTo>
                  <a:cubicBezTo>
                    <a:pt x="190" y="1907"/>
                    <a:pt x="178" y="1877"/>
                    <a:pt x="165" y="1847"/>
                  </a:cubicBezTo>
                  <a:cubicBezTo>
                    <a:pt x="134" y="1643"/>
                    <a:pt x="131" y="1617"/>
                    <a:pt x="329" y="1622"/>
                  </a:cubicBezTo>
                  <a:cubicBezTo>
                    <a:pt x="374" y="1646"/>
                    <a:pt x="422" y="1670"/>
                    <a:pt x="470" y="1698"/>
                  </a:cubicBezTo>
                  <a:cubicBezTo>
                    <a:pt x="482" y="1698"/>
                    <a:pt x="521" y="1692"/>
                    <a:pt x="534" y="1680"/>
                  </a:cubicBezTo>
                  <a:cubicBezTo>
                    <a:pt x="534" y="1634"/>
                    <a:pt x="534" y="1591"/>
                    <a:pt x="534" y="1549"/>
                  </a:cubicBezTo>
                  <a:cubicBezTo>
                    <a:pt x="535" y="1513"/>
                    <a:pt x="634" y="1505"/>
                    <a:pt x="665" y="1539"/>
                  </a:cubicBezTo>
                  <a:cubicBezTo>
                    <a:pt x="691" y="1539"/>
                    <a:pt x="716" y="1540"/>
                    <a:pt x="745" y="1541"/>
                  </a:cubicBezTo>
                  <a:cubicBezTo>
                    <a:pt x="781" y="1460"/>
                    <a:pt x="785" y="1332"/>
                    <a:pt x="760" y="1279"/>
                  </a:cubicBezTo>
                  <a:cubicBezTo>
                    <a:pt x="766" y="1220"/>
                    <a:pt x="779" y="1214"/>
                    <a:pt x="795" y="1182"/>
                  </a:cubicBezTo>
                  <a:cubicBezTo>
                    <a:pt x="795" y="1159"/>
                    <a:pt x="796" y="1139"/>
                    <a:pt x="796" y="1120"/>
                  </a:cubicBezTo>
                  <a:cubicBezTo>
                    <a:pt x="776" y="1116"/>
                    <a:pt x="757" y="1112"/>
                    <a:pt x="741" y="1112"/>
                  </a:cubicBezTo>
                  <a:cubicBezTo>
                    <a:pt x="684" y="1061"/>
                    <a:pt x="611" y="1023"/>
                    <a:pt x="589" y="1000"/>
                  </a:cubicBezTo>
                  <a:cubicBezTo>
                    <a:pt x="518" y="985"/>
                    <a:pt x="426" y="956"/>
                    <a:pt x="397" y="926"/>
                  </a:cubicBezTo>
                  <a:cubicBezTo>
                    <a:pt x="398" y="884"/>
                    <a:pt x="410" y="874"/>
                    <a:pt x="427" y="848"/>
                  </a:cubicBezTo>
                  <a:cubicBezTo>
                    <a:pt x="420" y="809"/>
                    <a:pt x="414" y="773"/>
                    <a:pt x="411" y="737"/>
                  </a:cubicBezTo>
                  <a:cubicBezTo>
                    <a:pt x="427" y="737"/>
                    <a:pt x="460" y="685"/>
                    <a:pt x="469" y="666"/>
                  </a:cubicBezTo>
                  <a:cubicBezTo>
                    <a:pt x="492" y="667"/>
                    <a:pt x="527" y="661"/>
                    <a:pt x="575" y="685"/>
                  </a:cubicBezTo>
                  <a:cubicBezTo>
                    <a:pt x="654" y="690"/>
                    <a:pt x="734" y="696"/>
                    <a:pt x="817" y="701"/>
                  </a:cubicBezTo>
                  <a:cubicBezTo>
                    <a:pt x="888" y="631"/>
                    <a:pt x="863" y="499"/>
                    <a:pt x="864" y="434"/>
                  </a:cubicBezTo>
                  <a:cubicBezTo>
                    <a:pt x="864" y="358"/>
                    <a:pt x="902" y="356"/>
                    <a:pt x="941" y="315"/>
                  </a:cubicBezTo>
                  <a:cubicBezTo>
                    <a:pt x="973" y="269"/>
                    <a:pt x="1005" y="224"/>
                    <a:pt x="1038" y="179"/>
                  </a:cubicBezTo>
                  <a:cubicBezTo>
                    <a:pt x="1067" y="157"/>
                    <a:pt x="1095" y="135"/>
                    <a:pt x="1127" y="113"/>
                  </a:cubicBezTo>
                  <a:cubicBezTo>
                    <a:pt x="1147" y="84"/>
                    <a:pt x="1166" y="55"/>
                    <a:pt x="1185" y="29"/>
                  </a:cubicBezTo>
                  <a:cubicBezTo>
                    <a:pt x="1205" y="46"/>
                    <a:pt x="1227" y="63"/>
                    <a:pt x="1249" y="80"/>
                  </a:cubicBezTo>
                  <a:cubicBezTo>
                    <a:pt x="1255" y="80"/>
                    <a:pt x="1262" y="80"/>
                    <a:pt x="1268" y="80"/>
                  </a:cubicBezTo>
                  <a:cubicBezTo>
                    <a:pt x="1294" y="65"/>
                    <a:pt x="1317" y="26"/>
                    <a:pt x="1329" y="0"/>
                  </a:cubicBezTo>
                  <a:cubicBezTo>
                    <a:pt x="1355" y="1"/>
                    <a:pt x="1432" y="6"/>
                    <a:pt x="1431" y="88"/>
                  </a:cubicBezTo>
                  <a:cubicBezTo>
                    <a:pt x="1418" y="110"/>
                    <a:pt x="1405" y="133"/>
                    <a:pt x="1392" y="159"/>
                  </a:cubicBezTo>
                  <a:cubicBezTo>
                    <a:pt x="1392" y="247"/>
                    <a:pt x="1382" y="319"/>
                    <a:pt x="1308" y="393"/>
                  </a:cubicBezTo>
                  <a:cubicBezTo>
                    <a:pt x="1279" y="483"/>
                    <a:pt x="1313" y="596"/>
                    <a:pt x="1325" y="707"/>
                  </a:cubicBezTo>
                  <a:cubicBezTo>
                    <a:pt x="1325" y="786"/>
                    <a:pt x="1267" y="870"/>
                    <a:pt x="1228" y="931"/>
                  </a:cubicBezTo>
                  <a:cubicBezTo>
                    <a:pt x="1228" y="1016"/>
                    <a:pt x="1227" y="1101"/>
                    <a:pt x="1227" y="1189"/>
                  </a:cubicBezTo>
                  <a:cubicBezTo>
                    <a:pt x="1249" y="1242"/>
                    <a:pt x="1286" y="1332"/>
                    <a:pt x="1286" y="1410"/>
                  </a:cubicBezTo>
                  <a:cubicBezTo>
                    <a:pt x="1260" y="1488"/>
                    <a:pt x="1240" y="1566"/>
                    <a:pt x="1272" y="1672"/>
                  </a:cubicBezTo>
                  <a:cubicBezTo>
                    <a:pt x="1287" y="1695"/>
                    <a:pt x="1303" y="1706"/>
                    <a:pt x="1332" y="1765"/>
                  </a:cubicBezTo>
                  <a:cubicBezTo>
                    <a:pt x="1328" y="1798"/>
                    <a:pt x="1325" y="1834"/>
                    <a:pt x="1325" y="1870"/>
                  </a:cubicBezTo>
                  <a:cubicBezTo>
                    <a:pt x="1347" y="1929"/>
                    <a:pt x="1372" y="1992"/>
                    <a:pt x="1397" y="2055"/>
                  </a:cubicBezTo>
                  <a:cubicBezTo>
                    <a:pt x="1438" y="2112"/>
                    <a:pt x="1476" y="2181"/>
                    <a:pt x="1498" y="2283"/>
                  </a:cubicBezTo>
                  <a:cubicBezTo>
                    <a:pt x="1469" y="2276"/>
                    <a:pt x="1441" y="2269"/>
                    <a:pt x="1412" y="2265"/>
                  </a:cubicBezTo>
                  <a:cubicBezTo>
                    <a:pt x="1338" y="2263"/>
                    <a:pt x="1118" y="2244"/>
                    <a:pt x="1089" y="2273"/>
                  </a:cubicBezTo>
                  <a:cubicBezTo>
                    <a:pt x="1086" y="2283"/>
                    <a:pt x="1086" y="2296"/>
                    <a:pt x="1086" y="2309"/>
                  </a:cubicBezTo>
                  <a:cubicBezTo>
                    <a:pt x="1124" y="2343"/>
                    <a:pt x="1162" y="2377"/>
                    <a:pt x="1203" y="2414"/>
                  </a:cubicBezTo>
                  <a:cubicBezTo>
                    <a:pt x="1206" y="2430"/>
                    <a:pt x="1210" y="2446"/>
                    <a:pt x="1216" y="2463"/>
                  </a:cubicBezTo>
                  <a:cubicBezTo>
                    <a:pt x="1136" y="2490"/>
                    <a:pt x="1116" y="2513"/>
                    <a:pt x="1068" y="2571"/>
                  </a:cubicBezTo>
                  <a:cubicBezTo>
                    <a:pt x="1068" y="2633"/>
                    <a:pt x="1067" y="2695"/>
                    <a:pt x="1070" y="2761"/>
                  </a:cubicBezTo>
                  <a:cubicBezTo>
                    <a:pt x="1061" y="2760"/>
                    <a:pt x="1054" y="2760"/>
                    <a:pt x="1048" y="2760"/>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1" name="Freeform 23"/>
            <p:cNvSpPr>
              <a:spLocks/>
            </p:cNvSpPr>
            <p:nvPr/>
          </p:nvSpPr>
          <p:spPr bwMode="auto">
            <a:xfrm>
              <a:off x="3343121" y="2150257"/>
              <a:ext cx="1086244" cy="809688"/>
            </a:xfrm>
            <a:custGeom>
              <a:avLst/>
              <a:gdLst>
                <a:gd name="T0" fmla="*/ 1579 w 3788"/>
                <a:gd name="T1" fmla="*/ 2739 h 2823"/>
                <a:gd name="T2" fmla="*/ 1297 w 3788"/>
                <a:gd name="T3" fmla="*/ 2382 h 2823"/>
                <a:gd name="T4" fmla="*/ 745 w 3788"/>
                <a:gd name="T5" fmla="*/ 2253 h 2823"/>
                <a:gd name="T6" fmla="*/ 443 w 3788"/>
                <a:gd name="T7" fmla="*/ 2075 h 2823"/>
                <a:gd name="T8" fmla="*/ 204 w 3788"/>
                <a:gd name="T9" fmla="*/ 1978 h 2823"/>
                <a:gd name="T10" fmla="*/ 0 w 3788"/>
                <a:gd name="T11" fmla="*/ 1262 h 2823"/>
                <a:gd name="T12" fmla="*/ 30 w 3788"/>
                <a:gd name="T13" fmla="*/ 997 h 2823"/>
                <a:gd name="T14" fmla="*/ 129 w 3788"/>
                <a:gd name="T15" fmla="*/ 1006 h 2823"/>
                <a:gd name="T16" fmla="*/ 327 w 3788"/>
                <a:gd name="T17" fmla="*/ 1047 h 2823"/>
                <a:gd name="T18" fmla="*/ 481 w 3788"/>
                <a:gd name="T19" fmla="*/ 1006 h 2823"/>
                <a:gd name="T20" fmla="*/ 425 w 3788"/>
                <a:gd name="T21" fmla="*/ 772 h 2823"/>
                <a:gd name="T22" fmla="*/ 547 w 3788"/>
                <a:gd name="T23" fmla="*/ 690 h 2823"/>
                <a:gd name="T24" fmla="*/ 373 w 3788"/>
                <a:gd name="T25" fmla="*/ 374 h 2823"/>
                <a:gd name="T26" fmla="*/ 323 w 3788"/>
                <a:gd name="T27" fmla="*/ 186 h 2823"/>
                <a:gd name="T28" fmla="*/ 771 w 3788"/>
                <a:gd name="T29" fmla="*/ 116 h 2823"/>
                <a:gd name="T30" fmla="*/ 1221 w 3788"/>
                <a:gd name="T31" fmla="*/ 35 h 2823"/>
                <a:gd name="T32" fmla="*/ 1840 w 3788"/>
                <a:gd name="T33" fmla="*/ 247 h 2823"/>
                <a:gd name="T34" fmla="*/ 2056 w 3788"/>
                <a:gd name="T35" fmla="*/ 410 h 2823"/>
                <a:gd name="T36" fmla="*/ 2191 w 3788"/>
                <a:gd name="T37" fmla="*/ 371 h 2823"/>
                <a:gd name="T38" fmla="*/ 2320 w 3788"/>
                <a:gd name="T39" fmla="*/ 197 h 2823"/>
                <a:gd name="T40" fmla="*/ 2610 w 3788"/>
                <a:gd name="T41" fmla="*/ 303 h 2823"/>
                <a:gd name="T42" fmla="*/ 2829 w 3788"/>
                <a:gd name="T43" fmla="*/ 446 h 2823"/>
                <a:gd name="T44" fmla="*/ 2861 w 3788"/>
                <a:gd name="T45" fmla="*/ 483 h 2823"/>
                <a:gd name="T46" fmla="*/ 3138 w 3788"/>
                <a:gd name="T47" fmla="*/ 627 h 2823"/>
                <a:gd name="T48" fmla="*/ 3393 w 3788"/>
                <a:gd name="T49" fmla="*/ 804 h 2823"/>
                <a:gd name="T50" fmla="*/ 3628 w 3788"/>
                <a:gd name="T51" fmla="*/ 1052 h 2823"/>
                <a:gd name="T52" fmla="*/ 3709 w 3788"/>
                <a:gd name="T53" fmla="*/ 1355 h 2823"/>
                <a:gd name="T54" fmla="*/ 3509 w 3788"/>
                <a:gd name="T55" fmla="*/ 1750 h 2823"/>
                <a:gd name="T56" fmla="*/ 3399 w 3788"/>
                <a:gd name="T57" fmla="*/ 1881 h 2823"/>
                <a:gd name="T58" fmla="*/ 3402 w 3788"/>
                <a:gd name="T59" fmla="*/ 2016 h 2823"/>
                <a:gd name="T60" fmla="*/ 3124 w 3788"/>
                <a:gd name="T61" fmla="*/ 1946 h 2823"/>
                <a:gd name="T62" fmla="*/ 3227 w 3788"/>
                <a:gd name="T63" fmla="*/ 2332 h 2823"/>
                <a:gd name="T64" fmla="*/ 3168 w 3788"/>
                <a:gd name="T65" fmla="*/ 2550 h 2823"/>
                <a:gd name="T66" fmla="*/ 3040 w 3788"/>
                <a:gd name="T67" fmla="*/ 2603 h 2823"/>
                <a:gd name="T68" fmla="*/ 2935 w 3788"/>
                <a:gd name="T69" fmla="*/ 2554 h 2823"/>
                <a:gd name="T70" fmla="*/ 2840 w 3788"/>
                <a:gd name="T71" fmla="*/ 2499 h 2823"/>
                <a:gd name="T72" fmla="*/ 2750 w 3788"/>
                <a:gd name="T73" fmla="*/ 2497 h 2823"/>
                <a:gd name="T74" fmla="*/ 2534 w 3788"/>
                <a:gd name="T75" fmla="*/ 2321 h 2823"/>
                <a:gd name="T76" fmla="*/ 2414 w 3788"/>
                <a:gd name="T77" fmla="*/ 2086 h 2823"/>
                <a:gd name="T78" fmla="*/ 2116 w 3788"/>
                <a:gd name="T79" fmla="*/ 2193 h 2823"/>
                <a:gd name="T80" fmla="*/ 2189 w 3788"/>
                <a:gd name="T81" fmla="*/ 2355 h 2823"/>
                <a:gd name="T82" fmla="*/ 2008 w 3788"/>
                <a:gd name="T83" fmla="*/ 2711 h 2823"/>
                <a:gd name="T84" fmla="*/ 1886 w 3788"/>
                <a:gd name="T85" fmla="*/ 2819 h 2823"/>
                <a:gd name="T86" fmla="*/ 1717 w 3788"/>
                <a:gd name="T87" fmla="*/ 2762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88" h="2823">
                  <a:moveTo>
                    <a:pt x="1665" y="2823"/>
                  </a:moveTo>
                  <a:cubicBezTo>
                    <a:pt x="1637" y="2793"/>
                    <a:pt x="1608" y="2766"/>
                    <a:pt x="1579" y="2739"/>
                  </a:cubicBezTo>
                  <a:cubicBezTo>
                    <a:pt x="1554" y="2647"/>
                    <a:pt x="1523" y="2568"/>
                    <a:pt x="1494" y="2501"/>
                  </a:cubicBezTo>
                  <a:cubicBezTo>
                    <a:pt x="1425" y="2418"/>
                    <a:pt x="1358" y="2406"/>
                    <a:pt x="1297" y="2382"/>
                  </a:cubicBezTo>
                  <a:cubicBezTo>
                    <a:pt x="1188" y="2379"/>
                    <a:pt x="1080" y="2380"/>
                    <a:pt x="971" y="2380"/>
                  </a:cubicBezTo>
                  <a:cubicBezTo>
                    <a:pt x="856" y="2361"/>
                    <a:pt x="802" y="2297"/>
                    <a:pt x="745" y="2253"/>
                  </a:cubicBezTo>
                  <a:cubicBezTo>
                    <a:pt x="627" y="2234"/>
                    <a:pt x="544" y="2199"/>
                    <a:pt x="474" y="2145"/>
                  </a:cubicBezTo>
                  <a:cubicBezTo>
                    <a:pt x="474" y="2125"/>
                    <a:pt x="443" y="2082"/>
                    <a:pt x="443" y="2075"/>
                  </a:cubicBezTo>
                  <a:cubicBezTo>
                    <a:pt x="433" y="2065"/>
                    <a:pt x="424" y="2055"/>
                    <a:pt x="414" y="2048"/>
                  </a:cubicBezTo>
                  <a:cubicBezTo>
                    <a:pt x="325" y="2033"/>
                    <a:pt x="261" y="2015"/>
                    <a:pt x="204" y="1978"/>
                  </a:cubicBezTo>
                  <a:cubicBezTo>
                    <a:pt x="79" y="1938"/>
                    <a:pt x="32" y="1741"/>
                    <a:pt x="14" y="1662"/>
                  </a:cubicBezTo>
                  <a:cubicBezTo>
                    <a:pt x="8" y="1527"/>
                    <a:pt x="3" y="1393"/>
                    <a:pt x="0" y="1262"/>
                  </a:cubicBezTo>
                  <a:cubicBezTo>
                    <a:pt x="23" y="1217"/>
                    <a:pt x="58" y="1152"/>
                    <a:pt x="65" y="1116"/>
                  </a:cubicBezTo>
                  <a:cubicBezTo>
                    <a:pt x="65" y="1047"/>
                    <a:pt x="30" y="1014"/>
                    <a:pt x="30" y="997"/>
                  </a:cubicBezTo>
                  <a:cubicBezTo>
                    <a:pt x="40" y="994"/>
                    <a:pt x="53" y="991"/>
                    <a:pt x="66" y="992"/>
                  </a:cubicBezTo>
                  <a:cubicBezTo>
                    <a:pt x="82" y="1009"/>
                    <a:pt x="107" y="1006"/>
                    <a:pt x="129" y="1006"/>
                  </a:cubicBezTo>
                  <a:cubicBezTo>
                    <a:pt x="152" y="984"/>
                    <a:pt x="155" y="971"/>
                    <a:pt x="158" y="958"/>
                  </a:cubicBezTo>
                  <a:cubicBezTo>
                    <a:pt x="219" y="930"/>
                    <a:pt x="244" y="1003"/>
                    <a:pt x="327" y="1047"/>
                  </a:cubicBezTo>
                  <a:cubicBezTo>
                    <a:pt x="346" y="1048"/>
                    <a:pt x="426" y="1053"/>
                    <a:pt x="455" y="1034"/>
                  </a:cubicBezTo>
                  <a:cubicBezTo>
                    <a:pt x="462" y="1025"/>
                    <a:pt x="471" y="1015"/>
                    <a:pt x="481" y="1006"/>
                  </a:cubicBezTo>
                  <a:cubicBezTo>
                    <a:pt x="481" y="976"/>
                    <a:pt x="481" y="950"/>
                    <a:pt x="481" y="924"/>
                  </a:cubicBezTo>
                  <a:cubicBezTo>
                    <a:pt x="434" y="857"/>
                    <a:pt x="389" y="823"/>
                    <a:pt x="425" y="772"/>
                  </a:cubicBezTo>
                  <a:cubicBezTo>
                    <a:pt x="454" y="753"/>
                    <a:pt x="483" y="737"/>
                    <a:pt x="515" y="721"/>
                  </a:cubicBezTo>
                  <a:cubicBezTo>
                    <a:pt x="524" y="709"/>
                    <a:pt x="534" y="699"/>
                    <a:pt x="547" y="690"/>
                  </a:cubicBezTo>
                  <a:cubicBezTo>
                    <a:pt x="608" y="567"/>
                    <a:pt x="538" y="539"/>
                    <a:pt x="487" y="498"/>
                  </a:cubicBezTo>
                  <a:cubicBezTo>
                    <a:pt x="459" y="435"/>
                    <a:pt x="408" y="375"/>
                    <a:pt x="373" y="374"/>
                  </a:cubicBezTo>
                  <a:cubicBezTo>
                    <a:pt x="367" y="348"/>
                    <a:pt x="347" y="334"/>
                    <a:pt x="348" y="308"/>
                  </a:cubicBezTo>
                  <a:cubicBezTo>
                    <a:pt x="393" y="263"/>
                    <a:pt x="329" y="196"/>
                    <a:pt x="323" y="186"/>
                  </a:cubicBezTo>
                  <a:cubicBezTo>
                    <a:pt x="323" y="180"/>
                    <a:pt x="323" y="173"/>
                    <a:pt x="323" y="167"/>
                  </a:cubicBezTo>
                  <a:cubicBezTo>
                    <a:pt x="448" y="134"/>
                    <a:pt x="627" y="151"/>
                    <a:pt x="771" y="116"/>
                  </a:cubicBezTo>
                  <a:cubicBezTo>
                    <a:pt x="892" y="53"/>
                    <a:pt x="988" y="0"/>
                    <a:pt x="1155" y="4"/>
                  </a:cubicBezTo>
                  <a:cubicBezTo>
                    <a:pt x="1177" y="14"/>
                    <a:pt x="1199" y="25"/>
                    <a:pt x="1221" y="35"/>
                  </a:cubicBezTo>
                  <a:cubicBezTo>
                    <a:pt x="1343" y="38"/>
                    <a:pt x="1474" y="25"/>
                    <a:pt x="1601" y="81"/>
                  </a:cubicBezTo>
                  <a:cubicBezTo>
                    <a:pt x="1681" y="135"/>
                    <a:pt x="1761" y="190"/>
                    <a:pt x="1840" y="247"/>
                  </a:cubicBezTo>
                  <a:cubicBezTo>
                    <a:pt x="1846" y="257"/>
                    <a:pt x="1853" y="271"/>
                    <a:pt x="1862" y="284"/>
                  </a:cubicBezTo>
                  <a:cubicBezTo>
                    <a:pt x="1904" y="318"/>
                    <a:pt x="1967" y="375"/>
                    <a:pt x="2056" y="410"/>
                  </a:cubicBezTo>
                  <a:cubicBezTo>
                    <a:pt x="2085" y="411"/>
                    <a:pt x="2117" y="412"/>
                    <a:pt x="2149" y="412"/>
                  </a:cubicBezTo>
                  <a:cubicBezTo>
                    <a:pt x="2162" y="396"/>
                    <a:pt x="2175" y="384"/>
                    <a:pt x="2191" y="371"/>
                  </a:cubicBezTo>
                  <a:cubicBezTo>
                    <a:pt x="2204" y="309"/>
                    <a:pt x="2195" y="250"/>
                    <a:pt x="2179" y="213"/>
                  </a:cubicBezTo>
                  <a:cubicBezTo>
                    <a:pt x="2211" y="181"/>
                    <a:pt x="2262" y="193"/>
                    <a:pt x="2320" y="197"/>
                  </a:cubicBezTo>
                  <a:cubicBezTo>
                    <a:pt x="2348" y="218"/>
                    <a:pt x="2380" y="238"/>
                    <a:pt x="2412" y="262"/>
                  </a:cubicBezTo>
                  <a:cubicBezTo>
                    <a:pt x="2463" y="276"/>
                    <a:pt x="2533" y="294"/>
                    <a:pt x="2610" y="303"/>
                  </a:cubicBezTo>
                  <a:cubicBezTo>
                    <a:pt x="2651" y="323"/>
                    <a:pt x="2693" y="344"/>
                    <a:pt x="2734" y="368"/>
                  </a:cubicBezTo>
                  <a:cubicBezTo>
                    <a:pt x="2766" y="392"/>
                    <a:pt x="2798" y="419"/>
                    <a:pt x="2829" y="446"/>
                  </a:cubicBezTo>
                  <a:cubicBezTo>
                    <a:pt x="2829" y="449"/>
                    <a:pt x="2829" y="452"/>
                    <a:pt x="2829" y="456"/>
                  </a:cubicBezTo>
                  <a:cubicBezTo>
                    <a:pt x="2839" y="462"/>
                    <a:pt x="2848" y="473"/>
                    <a:pt x="2861" y="483"/>
                  </a:cubicBezTo>
                  <a:cubicBezTo>
                    <a:pt x="2906" y="494"/>
                    <a:pt x="2957" y="485"/>
                    <a:pt x="3018" y="474"/>
                  </a:cubicBezTo>
                  <a:cubicBezTo>
                    <a:pt x="3056" y="524"/>
                    <a:pt x="3097" y="574"/>
                    <a:pt x="3138" y="627"/>
                  </a:cubicBezTo>
                  <a:cubicBezTo>
                    <a:pt x="3195" y="671"/>
                    <a:pt x="3253" y="715"/>
                    <a:pt x="3310" y="759"/>
                  </a:cubicBezTo>
                  <a:cubicBezTo>
                    <a:pt x="3335" y="773"/>
                    <a:pt x="3364" y="787"/>
                    <a:pt x="3393" y="804"/>
                  </a:cubicBezTo>
                  <a:cubicBezTo>
                    <a:pt x="3444" y="805"/>
                    <a:pt x="3495" y="806"/>
                    <a:pt x="3546" y="808"/>
                  </a:cubicBezTo>
                  <a:cubicBezTo>
                    <a:pt x="3575" y="838"/>
                    <a:pt x="3619" y="970"/>
                    <a:pt x="3628" y="1052"/>
                  </a:cubicBezTo>
                  <a:cubicBezTo>
                    <a:pt x="3650" y="1105"/>
                    <a:pt x="3672" y="1161"/>
                    <a:pt x="3697" y="1218"/>
                  </a:cubicBezTo>
                  <a:cubicBezTo>
                    <a:pt x="3700" y="1264"/>
                    <a:pt x="3703" y="1309"/>
                    <a:pt x="3709" y="1355"/>
                  </a:cubicBezTo>
                  <a:cubicBezTo>
                    <a:pt x="3731" y="1389"/>
                    <a:pt x="3788" y="1462"/>
                    <a:pt x="3727" y="1523"/>
                  </a:cubicBezTo>
                  <a:cubicBezTo>
                    <a:pt x="3586" y="1591"/>
                    <a:pt x="3596" y="1608"/>
                    <a:pt x="3509" y="1750"/>
                  </a:cubicBezTo>
                  <a:cubicBezTo>
                    <a:pt x="3473" y="1775"/>
                    <a:pt x="3438" y="1804"/>
                    <a:pt x="3403" y="1832"/>
                  </a:cubicBezTo>
                  <a:cubicBezTo>
                    <a:pt x="3399" y="1849"/>
                    <a:pt x="3399" y="1865"/>
                    <a:pt x="3399" y="1881"/>
                  </a:cubicBezTo>
                  <a:cubicBezTo>
                    <a:pt x="3431" y="1912"/>
                    <a:pt x="3466" y="1945"/>
                    <a:pt x="3501" y="1979"/>
                  </a:cubicBezTo>
                  <a:cubicBezTo>
                    <a:pt x="3501" y="2038"/>
                    <a:pt x="3418" y="2016"/>
                    <a:pt x="3402" y="2016"/>
                  </a:cubicBezTo>
                  <a:cubicBezTo>
                    <a:pt x="3367" y="1992"/>
                    <a:pt x="3332" y="1968"/>
                    <a:pt x="3297" y="1944"/>
                  </a:cubicBezTo>
                  <a:cubicBezTo>
                    <a:pt x="3242" y="1943"/>
                    <a:pt x="3137" y="1934"/>
                    <a:pt x="3124" y="1946"/>
                  </a:cubicBezTo>
                  <a:cubicBezTo>
                    <a:pt x="3123" y="2055"/>
                    <a:pt x="3110" y="2120"/>
                    <a:pt x="3231" y="2218"/>
                  </a:cubicBezTo>
                  <a:cubicBezTo>
                    <a:pt x="3228" y="2254"/>
                    <a:pt x="3227" y="2293"/>
                    <a:pt x="3227" y="2332"/>
                  </a:cubicBezTo>
                  <a:cubicBezTo>
                    <a:pt x="3243" y="2385"/>
                    <a:pt x="3259" y="2438"/>
                    <a:pt x="3274" y="2491"/>
                  </a:cubicBezTo>
                  <a:cubicBezTo>
                    <a:pt x="3274" y="2553"/>
                    <a:pt x="3220" y="2545"/>
                    <a:pt x="3168" y="2550"/>
                  </a:cubicBezTo>
                  <a:cubicBezTo>
                    <a:pt x="3117" y="2562"/>
                    <a:pt x="3108" y="2578"/>
                    <a:pt x="3075" y="2603"/>
                  </a:cubicBezTo>
                  <a:cubicBezTo>
                    <a:pt x="3063" y="2603"/>
                    <a:pt x="3050" y="2603"/>
                    <a:pt x="3040" y="2603"/>
                  </a:cubicBezTo>
                  <a:cubicBezTo>
                    <a:pt x="3034" y="2589"/>
                    <a:pt x="3028" y="2576"/>
                    <a:pt x="3021" y="2563"/>
                  </a:cubicBezTo>
                  <a:cubicBezTo>
                    <a:pt x="2993" y="2559"/>
                    <a:pt x="2964" y="2555"/>
                    <a:pt x="2935" y="2554"/>
                  </a:cubicBezTo>
                  <a:cubicBezTo>
                    <a:pt x="2935" y="2528"/>
                    <a:pt x="2913" y="2514"/>
                    <a:pt x="2897" y="2504"/>
                  </a:cubicBezTo>
                  <a:cubicBezTo>
                    <a:pt x="2878" y="2500"/>
                    <a:pt x="2859" y="2500"/>
                    <a:pt x="2840" y="2499"/>
                  </a:cubicBezTo>
                  <a:cubicBezTo>
                    <a:pt x="2833" y="2512"/>
                    <a:pt x="2785" y="2547"/>
                    <a:pt x="2769" y="2540"/>
                  </a:cubicBezTo>
                  <a:cubicBezTo>
                    <a:pt x="2763" y="2524"/>
                    <a:pt x="2756" y="2510"/>
                    <a:pt x="2750" y="2497"/>
                  </a:cubicBezTo>
                  <a:cubicBezTo>
                    <a:pt x="2718" y="2490"/>
                    <a:pt x="2690" y="2482"/>
                    <a:pt x="2661" y="2475"/>
                  </a:cubicBezTo>
                  <a:cubicBezTo>
                    <a:pt x="2616" y="2422"/>
                    <a:pt x="2575" y="2371"/>
                    <a:pt x="2534" y="2321"/>
                  </a:cubicBezTo>
                  <a:cubicBezTo>
                    <a:pt x="2528" y="2308"/>
                    <a:pt x="2521" y="2298"/>
                    <a:pt x="2518" y="2288"/>
                  </a:cubicBezTo>
                  <a:cubicBezTo>
                    <a:pt x="2519" y="2174"/>
                    <a:pt x="2462" y="2143"/>
                    <a:pt x="2414" y="2086"/>
                  </a:cubicBezTo>
                  <a:cubicBezTo>
                    <a:pt x="2341" y="2061"/>
                    <a:pt x="2251" y="2069"/>
                    <a:pt x="2197" y="2067"/>
                  </a:cubicBezTo>
                  <a:cubicBezTo>
                    <a:pt x="2091" y="2081"/>
                    <a:pt x="2126" y="2079"/>
                    <a:pt x="2116" y="2193"/>
                  </a:cubicBezTo>
                  <a:cubicBezTo>
                    <a:pt x="2138" y="2226"/>
                    <a:pt x="2164" y="2260"/>
                    <a:pt x="2189" y="2293"/>
                  </a:cubicBezTo>
                  <a:cubicBezTo>
                    <a:pt x="2189" y="2313"/>
                    <a:pt x="2189" y="2332"/>
                    <a:pt x="2189" y="2355"/>
                  </a:cubicBezTo>
                  <a:cubicBezTo>
                    <a:pt x="2156" y="2403"/>
                    <a:pt x="2060" y="2450"/>
                    <a:pt x="2114" y="2537"/>
                  </a:cubicBezTo>
                  <a:cubicBezTo>
                    <a:pt x="2114" y="2576"/>
                    <a:pt x="2037" y="2675"/>
                    <a:pt x="2008" y="2711"/>
                  </a:cubicBezTo>
                  <a:cubicBezTo>
                    <a:pt x="1991" y="2756"/>
                    <a:pt x="1953" y="2772"/>
                    <a:pt x="1918" y="2787"/>
                  </a:cubicBezTo>
                  <a:cubicBezTo>
                    <a:pt x="1905" y="2797"/>
                    <a:pt x="1895" y="2806"/>
                    <a:pt x="1886" y="2819"/>
                  </a:cubicBezTo>
                  <a:cubicBezTo>
                    <a:pt x="1828" y="2818"/>
                    <a:pt x="1828" y="2775"/>
                    <a:pt x="1825" y="2765"/>
                  </a:cubicBezTo>
                  <a:cubicBezTo>
                    <a:pt x="1784" y="2735"/>
                    <a:pt x="1733" y="2760"/>
                    <a:pt x="1717" y="2762"/>
                  </a:cubicBezTo>
                  <a:cubicBezTo>
                    <a:pt x="1694" y="2788"/>
                    <a:pt x="1691" y="2811"/>
                    <a:pt x="1665" y="2823"/>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2" name="Freeform 24"/>
            <p:cNvSpPr>
              <a:spLocks/>
            </p:cNvSpPr>
            <p:nvPr/>
          </p:nvSpPr>
          <p:spPr bwMode="auto">
            <a:xfrm>
              <a:off x="5020332" y="2082960"/>
              <a:ext cx="298638" cy="605689"/>
            </a:xfrm>
            <a:custGeom>
              <a:avLst/>
              <a:gdLst>
                <a:gd name="T0" fmla="*/ 99 w 1042"/>
                <a:gd name="T1" fmla="*/ 2109 h 2109"/>
                <a:gd name="T2" fmla="*/ 30 w 1042"/>
                <a:gd name="T3" fmla="*/ 1923 h 2109"/>
                <a:gd name="T4" fmla="*/ 59 w 1042"/>
                <a:gd name="T5" fmla="*/ 1833 h 2109"/>
                <a:gd name="T6" fmla="*/ 53 w 1042"/>
                <a:gd name="T7" fmla="*/ 1721 h 2109"/>
                <a:gd name="T8" fmla="*/ 0 w 1042"/>
                <a:gd name="T9" fmla="*/ 1582 h 2109"/>
                <a:gd name="T10" fmla="*/ 1 w 1042"/>
                <a:gd name="T11" fmla="*/ 1350 h 2109"/>
                <a:gd name="T12" fmla="*/ 95 w 1042"/>
                <a:gd name="T13" fmla="*/ 1182 h 2109"/>
                <a:gd name="T14" fmla="*/ 98 w 1042"/>
                <a:gd name="T15" fmla="*/ 1097 h 2109"/>
                <a:gd name="T16" fmla="*/ 139 w 1042"/>
                <a:gd name="T17" fmla="*/ 754 h 2109"/>
                <a:gd name="T18" fmla="*/ 165 w 1042"/>
                <a:gd name="T19" fmla="*/ 578 h 2109"/>
                <a:gd name="T20" fmla="*/ 201 w 1042"/>
                <a:gd name="T21" fmla="*/ 510 h 2109"/>
                <a:gd name="T22" fmla="*/ 342 w 1042"/>
                <a:gd name="T23" fmla="*/ 330 h 2109"/>
                <a:gd name="T24" fmla="*/ 471 w 1042"/>
                <a:gd name="T25" fmla="*/ 170 h 2109"/>
                <a:gd name="T26" fmla="*/ 529 w 1042"/>
                <a:gd name="T27" fmla="*/ 115 h 2109"/>
                <a:gd name="T28" fmla="*/ 737 w 1042"/>
                <a:gd name="T29" fmla="*/ 98 h 2109"/>
                <a:gd name="T30" fmla="*/ 868 w 1042"/>
                <a:gd name="T31" fmla="*/ 32 h 2109"/>
                <a:gd name="T32" fmla="*/ 891 w 1042"/>
                <a:gd name="T33" fmla="*/ 0 h 2109"/>
                <a:gd name="T34" fmla="*/ 948 w 1042"/>
                <a:gd name="T35" fmla="*/ 41 h 2109"/>
                <a:gd name="T36" fmla="*/ 854 w 1042"/>
                <a:gd name="T37" fmla="*/ 189 h 2109"/>
                <a:gd name="T38" fmla="*/ 1042 w 1042"/>
                <a:gd name="T39" fmla="*/ 387 h 2109"/>
                <a:gd name="T40" fmla="*/ 1041 w 1042"/>
                <a:gd name="T41" fmla="*/ 446 h 2109"/>
                <a:gd name="T42" fmla="*/ 887 w 1042"/>
                <a:gd name="T43" fmla="*/ 576 h 2109"/>
                <a:gd name="T44" fmla="*/ 838 w 1042"/>
                <a:gd name="T45" fmla="*/ 798 h 2109"/>
                <a:gd name="T46" fmla="*/ 918 w 1042"/>
                <a:gd name="T47" fmla="*/ 865 h 2109"/>
                <a:gd name="T48" fmla="*/ 999 w 1042"/>
                <a:gd name="T49" fmla="*/ 1077 h 2109"/>
                <a:gd name="T50" fmla="*/ 967 w 1042"/>
                <a:gd name="T51" fmla="*/ 1201 h 2109"/>
                <a:gd name="T52" fmla="*/ 841 w 1042"/>
                <a:gd name="T53" fmla="*/ 1358 h 2109"/>
                <a:gd name="T54" fmla="*/ 838 w 1042"/>
                <a:gd name="T55" fmla="*/ 1397 h 2109"/>
                <a:gd name="T56" fmla="*/ 911 w 1042"/>
                <a:gd name="T57" fmla="*/ 1477 h 2109"/>
                <a:gd name="T58" fmla="*/ 903 w 1042"/>
                <a:gd name="T59" fmla="*/ 1693 h 2109"/>
                <a:gd name="T60" fmla="*/ 717 w 1042"/>
                <a:gd name="T61" fmla="*/ 1872 h 2109"/>
                <a:gd name="T62" fmla="*/ 496 w 1042"/>
                <a:gd name="T63" fmla="*/ 1922 h 2109"/>
                <a:gd name="T64" fmla="*/ 281 w 1042"/>
                <a:gd name="T65" fmla="*/ 2005 h 2109"/>
                <a:gd name="T66" fmla="*/ 198 w 1042"/>
                <a:gd name="T67" fmla="*/ 2052 h 2109"/>
                <a:gd name="T68" fmla="*/ 99 w 1042"/>
                <a:gd name="T69" fmla="*/ 2109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2109">
                  <a:moveTo>
                    <a:pt x="99" y="2109"/>
                  </a:moveTo>
                  <a:cubicBezTo>
                    <a:pt x="10" y="2051"/>
                    <a:pt x="29" y="1979"/>
                    <a:pt x="30" y="1923"/>
                  </a:cubicBezTo>
                  <a:cubicBezTo>
                    <a:pt x="39" y="1891"/>
                    <a:pt x="49" y="1862"/>
                    <a:pt x="59" y="1833"/>
                  </a:cubicBezTo>
                  <a:cubicBezTo>
                    <a:pt x="56" y="1793"/>
                    <a:pt x="53" y="1757"/>
                    <a:pt x="53" y="1721"/>
                  </a:cubicBezTo>
                  <a:cubicBezTo>
                    <a:pt x="34" y="1675"/>
                    <a:pt x="15" y="1628"/>
                    <a:pt x="0" y="1582"/>
                  </a:cubicBezTo>
                  <a:cubicBezTo>
                    <a:pt x="0" y="1504"/>
                    <a:pt x="0" y="1425"/>
                    <a:pt x="1" y="1350"/>
                  </a:cubicBezTo>
                  <a:cubicBezTo>
                    <a:pt x="43" y="1289"/>
                    <a:pt x="62" y="1237"/>
                    <a:pt x="95" y="1182"/>
                  </a:cubicBezTo>
                  <a:cubicBezTo>
                    <a:pt x="95" y="1152"/>
                    <a:pt x="95" y="1123"/>
                    <a:pt x="98" y="1097"/>
                  </a:cubicBezTo>
                  <a:cubicBezTo>
                    <a:pt x="80" y="955"/>
                    <a:pt x="23" y="830"/>
                    <a:pt x="139" y="754"/>
                  </a:cubicBezTo>
                  <a:cubicBezTo>
                    <a:pt x="161" y="679"/>
                    <a:pt x="162" y="633"/>
                    <a:pt x="165" y="578"/>
                  </a:cubicBezTo>
                  <a:cubicBezTo>
                    <a:pt x="175" y="555"/>
                    <a:pt x="188" y="533"/>
                    <a:pt x="201" y="510"/>
                  </a:cubicBezTo>
                  <a:cubicBezTo>
                    <a:pt x="217" y="415"/>
                    <a:pt x="272" y="377"/>
                    <a:pt x="342" y="330"/>
                  </a:cubicBezTo>
                  <a:cubicBezTo>
                    <a:pt x="378" y="279"/>
                    <a:pt x="417" y="194"/>
                    <a:pt x="471" y="170"/>
                  </a:cubicBezTo>
                  <a:cubicBezTo>
                    <a:pt x="490" y="150"/>
                    <a:pt x="510" y="131"/>
                    <a:pt x="529" y="115"/>
                  </a:cubicBezTo>
                  <a:cubicBezTo>
                    <a:pt x="564" y="116"/>
                    <a:pt x="692" y="142"/>
                    <a:pt x="737" y="98"/>
                  </a:cubicBezTo>
                  <a:cubicBezTo>
                    <a:pt x="778" y="89"/>
                    <a:pt x="823" y="77"/>
                    <a:pt x="868" y="32"/>
                  </a:cubicBezTo>
                  <a:cubicBezTo>
                    <a:pt x="875" y="19"/>
                    <a:pt x="881" y="10"/>
                    <a:pt x="891" y="0"/>
                  </a:cubicBezTo>
                  <a:cubicBezTo>
                    <a:pt x="910" y="14"/>
                    <a:pt x="929" y="27"/>
                    <a:pt x="948" y="41"/>
                  </a:cubicBezTo>
                  <a:cubicBezTo>
                    <a:pt x="948" y="90"/>
                    <a:pt x="833" y="117"/>
                    <a:pt x="854" y="189"/>
                  </a:cubicBezTo>
                  <a:cubicBezTo>
                    <a:pt x="934" y="211"/>
                    <a:pt x="972" y="284"/>
                    <a:pt x="1042" y="387"/>
                  </a:cubicBezTo>
                  <a:cubicBezTo>
                    <a:pt x="1042" y="407"/>
                    <a:pt x="1042" y="426"/>
                    <a:pt x="1041" y="446"/>
                  </a:cubicBezTo>
                  <a:cubicBezTo>
                    <a:pt x="993" y="533"/>
                    <a:pt x="961" y="529"/>
                    <a:pt x="887" y="576"/>
                  </a:cubicBezTo>
                  <a:cubicBezTo>
                    <a:pt x="855" y="638"/>
                    <a:pt x="787" y="718"/>
                    <a:pt x="838" y="798"/>
                  </a:cubicBezTo>
                  <a:cubicBezTo>
                    <a:pt x="864" y="818"/>
                    <a:pt x="889" y="842"/>
                    <a:pt x="918" y="865"/>
                  </a:cubicBezTo>
                  <a:cubicBezTo>
                    <a:pt x="940" y="915"/>
                    <a:pt x="1000" y="959"/>
                    <a:pt x="999" y="1077"/>
                  </a:cubicBezTo>
                  <a:cubicBezTo>
                    <a:pt x="986" y="1116"/>
                    <a:pt x="977" y="1158"/>
                    <a:pt x="967" y="1201"/>
                  </a:cubicBezTo>
                  <a:cubicBezTo>
                    <a:pt x="944" y="1243"/>
                    <a:pt x="880" y="1329"/>
                    <a:pt x="841" y="1358"/>
                  </a:cubicBezTo>
                  <a:cubicBezTo>
                    <a:pt x="838" y="1371"/>
                    <a:pt x="838" y="1384"/>
                    <a:pt x="838" y="1397"/>
                  </a:cubicBezTo>
                  <a:cubicBezTo>
                    <a:pt x="860" y="1424"/>
                    <a:pt x="885" y="1451"/>
                    <a:pt x="911" y="1477"/>
                  </a:cubicBezTo>
                  <a:cubicBezTo>
                    <a:pt x="926" y="1527"/>
                    <a:pt x="926" y="1619"/>
                    <a:pt x="903" y="1693"/>
                  </a:cubicBezTo>
                  <a:cubicBezTo>
                    <a:pt x="848" y="1761"/>
                    <a:pt x="787" y="1818"/>
                    <a:pt x="717" y="1872"/>
                  </a:cubicBezTo>
                  <a:cubicBezTo>
                    <a:pt x="643" y="1887"/>
                    <a:pt x="570" y="1904"/>
                    <a:pt x="496" y="1922"/>
                  </a:cubicBezTo>
                  <a:cubicBezTo>
                    <a:pt x="419" y="1982"/>
                    <a:pt x="361" y="1988"/>
                    <a:pt x="281" y="2005"/>
                  </a:cubicBezTo>
                  <a:cubicBezTo>
                    <a:pt x="253" y="2021"/>
                    <a:pt x="224" y="2036"/>
                    <a:pt x="198" y="2052"/>
                  </a:cubicBezTo>
                  <a:cubicBezTo>
                    <a:pt x="160" y="2091"/>
                    <a:pt x="124" y="2103"/>
                    <a:pt x="99" y="2109"/>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3" name="Freeform 25"/>
            <p:cNvSpPr>
              <a:spLocks/>
            </p:cNvSpPr>
            <p:nvPr/>
          </p:nvSpPr>
          <p:spPr bwMode="auto">
            <a:xfrm>
              <a:off x="5408354" y="2307990"/>
              <a:ext cx="559421" cy="380659"/>
            </a:xfrm>
            <a:custGeom>
              <a:avLst/>
              <a:gdLst>
                <a:gd name="T0" fmla="*/ 213 w 1952"/>
                <a:gd name="T1" fmla="*/ 1322 h 1326"/>
                <a:gd name="T2" fmla="*/ 131 w 1952"/>
                <a:gd name="T3" fmla="*/ 1261 h 1326"/>
                <a:gd name="T4" fmla="*/ 0 w 1952"/>
                <a:gd name="T5" fmla="*/ 1143 h 1326"/>
                <a:gd name="T6" fmla="*/ 30 w 1952"/>
                <a:gd name="T7" fmla="*/ 1079 h 1326"/>
                <a:gd name="T8" fmla="*/ 120 w 1952"/>
                <a:gd name="T9" fmla="*/ 989 h 1326"/>
                <a:gd name="T10" fmla="*/ 120 w 1952"/>
                <a:gd name="T11" fmla="*/ 885 h 1326"/>
                <a:gd name="T12" fmla="*/ 42 w 1952"/>
                <a:gd name="T13" fmla="*/ 630 h 1326"/>
                <a:gd name="T14" fmla="*/ 65 w 1952"/>
                <a:gd name="T15" fmla="*/ 523 h 1326"/>
                <a:gd name="T16" fmla="*/ 213 w 1952"/>
                <a:gd name="T17" fmla="*/ 356 h 1326"/>
                <a:gd name="T18" fmla="*/ 463 w 1952"/>
                <a:gd name="T19" fmla="*/ 156 h 1326"/>
                <a:gd name="T20" fmla="*/ 621 w 1952"/>
                <a:gd name="T21" fmla="*/ 0 h 1326"/>
                <a:gd name="T22" fmla="*/ 649 w 1952"/>
                <a:gd name="T23" fmla="*/ 115 h 1326"/>
                <a:gd name="T24" fmla="*/ 725 w 1952"/>
                <a:gd name="T25" fmla="*/ 117 h 1326"/>
                <a:gd name="T26" fmla="*/ 764 w 1952"/>
                <a:gd name="T27" fmla="*/ 53 h 1326"/>
                <a:gd name="T28" fmla="*/ 902 w 1952"/>
                <a:gd name="T29" fmla="*/ 40 h 1326"/>
                <a:gd name="T30" fmla="*/ 946 w 1952"/>
                <a:gd name="T31" fmla="*/ 116 h 1326"/>
                <a:gd name="T32" fmla="*/ 942 w 1952"/>
                <a:gd name="T33" fmla="*/ 254 h 1326"/>
                <a:gd name="T34" fmla="*/ 1174 w 1952"/>
                <a:gd name="T35" fmla="*/ 354 h 1326"/>
                <a:gd name="T36" fmla="*/ 1297 w 1952"/>
                <a:gd name="T37" fmla="*/ 161 h 1326"/>
                <a:gd name="T38" fmla="*/ 1348 w 1952"/>
                <a:gd name="T39" fmla="*/ 107 h 1326"/>
                <a:gd name="T40" fmla="*/ 1505 w 1952"/>
                <a:gd name="T41" fmla="*/ 71 h 1326"/>
                <a:gd name="T42" fmla="*/ 1636 w 1952"/>
                <a:gd name="T43" fmla="*/ 130 h 1326"/>
                <a:gd name="T44" fmla="*/ 1930 w 1952"/>
                <a:gd name="T45" fmla="*/ 131 h 1326"/>
                <a:gd name="T46" fmla="*/ 1952 w 1952"/>
                <a:gd name="T47" fmla="*/ 145 h 1326"/>
                <a:gd name="T48" fmla="*/ 1939 w 1952"/>
                <a:gd name="T49" fmla="*/ 171 h 1326"/>
                <a:gd name="T50" fmla="*/ 1929 w 1952"/>
                <a:gd name="T51" fmla="*/ 269 h 1326"/>
                <a:gd name="T52" fmla="*/ 1824 w 1952"/>
                <a:gd name="T53" fmla="*/ 276 h 1326"/>
                <a:gd name="T54" fmla="*/ 1528 w 1952"/>
                <a:gd name="T55" fmla="*/ 521 h 1326"/>
                <a:gd name="T56" fmla="*/ 1461 w 1952"/>
                <a:gd name="T57" fmla="*/ 548 h 1326"/>
                <a:gd name="T58" fmla="*/ 1362 w 1952"/>
                <a:gd name="T59" fmla="*/ 601 h 1326"/>
                <a:gd name="T60" fmla="*/ 1345 w 1952"/>
                <a:gd name="T61" fmla="*/ 621 h 1326"/>
                <a:gd name="T62" fmla="*/ 1335 w 1952"/>
                <a:gd name="T63" fmla="*/ 729 h 1326"/>
                <a:gd name="T64" fmla="*/ 1223 w 1952"/>
                <a:gd name="T65" fmla="*/ 873 h 1326"/>
                <a:gd name="T66" fmla="*/ 1190 w 1952"/>
                <a:gd name="T67" fmla="*/ 1020 h 1326"/>
                <a:gd name="T68" fmla="*/ 1039 w 1952"/>
                <a:gd name="T69" fmla="*/ 1107 h 1326"/>
                <a:gd name="T70" fmla="*/ 958 w 1952"/>
                <a:gd name="T71" fmla="*/ 1266 h 1326"/>
                <a:gd name="T72" fmla="*/ 955 w 1952"/>
                <a:gd name="T73" fmla="*/ 1253 h 1326"/>
                <a:gd name="T74" fmla="*/ 923 w 1952"/>
                <a:gd name="T75" fmla="*/ 1226 h 1326"/>
                <a:gd name="T76" fmla="*/ 872 w 1952"/>
                <a:gd name="T77" fmla="*/ 1221 h 1326"/>
                <a:gd name="T78" fmla="*/ 798 w 1952"/>
                <a:gd name="T79" fmla="*/ 1311 h 1326"/>
                <a:gd name="T80" fmla="*/ 651 w 1952"/>
                <a:gd name="T81" fmla="*/ 1294 h 1326"/>
                <a:gd name="T82" fmla="*/ 636 w 1952"/>
                <a:gd name="T83" fmla="*/ 1254 h 1326"/>
                <a:gd name="T84" fmla="*/ 512 w 1952"/>
                <a:gd name="T85" fmla="*/ 1127 h 1326"/>
                <a:gd name="T86" fmla="*/ 435 w 1952"/>
                <a:gd name="T87" fmla="*/ 1122 h 1326"/>
                <a:gd name="T88" fmla="*/ 415 w 1952"/>
                <a:gd name="T89" fmla="*/ 1252 h 1326"/>
                <a:gd name="T90" fmla="*/ 332 w 1952"/>
                <a:gd name="T91" fmla="*/ 1293 h 1326"/>
                <a:gd name="T92" fmla="*/ 213 w 1952"/>
                <a:gd name="T93" fmla="*/ 132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2" h="1326">
                  <a:moveTo>
                    <a:pt x="213" y="1322"/>
                  </a:moveTo>
                  <a:cubicBezTo>
                    <a:pt x="185" y="1302"/>
                    <a:pt x="156" y="1282"/>
                    <a:pt x="131" y="1261"/>
                  </a:cubicBezTo>
                  <a:cubicBezTo>
                    <a:pt x="86" y="1221"/>
                    <a:pt x="42" y="1181"/>
                    <a:pt x="0" y="1143"/>
                  </a:cubicBezTo>
                  <a:cubicBezTo>
                    <a:pt x="10" y="1121"/>
                    <a:pt x="20" y="1098"/>
                    <a:pt x="30" y="1079"/>
                  </a:cubicBezTo>
                  <a:cubicBezTo>
                    <a:pt x="62" y="1053"/>
                    <a:pt x="100" y="1022"/>
                    <a:pt x="120" y="989"/>
                  </a:cubicBezTo>
                  <a:cubicBezTo>
                    <a:pt x="120" y="953"/>
                    <a:pt x="120" y="917"/>
                    <a:pt x="120" y="885"/>
                  </a:cubicBezTo>
                  <a:cubicBezTo>
                    <a:pt x="111" y="829"/>
                    <a:pt x="61" y="651"/>
                    <a:pt x="42" y="630"/>
                  </a:cubicBezTo>
                  <a:cubicBezTo>
                    <a:pt x="42" y="565"/>
                    <a:pt x="33" y="555"/>
                    <a:pt x="65" y="523"/>
                  </a:cubicBezTo>
                  <a:cubicBezTo>
                    <a:pt x="100" y="449"/>
                    <a:pt x="155" y="411"/>
                    <a:pt x="213" y="356"/>
                  </a:cubicBezTo>
                  <a:cubicBezTo>
                    <a:pt x="268" y="246"/>
                    <a:pt x="361" y="219"/>
                    <a:pt x="463" y="156"/>
                  </a:cubicBezTo>
                  <a:cubicBezTo>
                    <a:pt x="515" y="102"/>
                    <a:pt x="566" y="51"/>
                    <a:pt x="621" y="0"/>
                  </a:cubicBezTo>
                  <a:cubicBezTo>
                    <a:pt x="630" y="36"/>
                    <a:pt x="639" y="76"/>
                    <a:pt x="649" y="115"/>
                  </a:cubicBezTo>
                  <a:cubicBezTo>
                    <a:pt x="674" y="116"/>
                    <a:pt x="700" y="117"/>
                    <a:pt x="725" y="117"/>
                  </a:cubicBezTo>
                  <a:cubicBezTo>
                    <a:pt x="738" y="95"/>
                    <a:pt x="751" y="72"/>
                    <a:pt x="764" y="53"/>
                  </a:cubicBezTo>
                  <a:cubicBezTo>
                    <a:pt x="790" y="53"/>
                    <a:pt x="857" y="62"/>
                    <a:pt x="902" y="40"/>
                  </a:cubicBezTo>
                  <a:cubicBezTo>
                    <a:pt x="901" y="53"/>
                    <a:pt x="920" y="83"/>
                    <a:pt x="946" y="116"/>
                  </a:cubicBezTo>
                  <a:cubicBezTo>
                    <a:pt x="942" y="162"/>
                    <a:pt x="942" y="208"/>
                    <a:pt x="942" y="254"/>
                  </a:cubicBezTo>
                  <a:cubicBezTo>
                    <a:pt x="986" y="301"/>
                    <a:pt x="1075" y="352"/>
                    <a:pt x="1174" y="354"/>
                  </a:cubicBezTo>
                  <a:cubicBezTo>
                    <a:pt x="1213" y="290"/>
                    <a:pt x="1255" y="226"/>
                    <a:pt x="1297" y="161"/>
                  </a:cubicBezTo>
                  <a:cubicBezTo>
                    <a:pt x="1313" y="142"/>
                    <a:pt x="1329" y="123"/>
                    <a:pt x="1348" y="107"/>
                  </a:cubicBezTo>
                  <a:cubicBezTo>
                    <a:pt x="1387" y="81"/>
                    <a:pt x="1435" y="60"/>
                    <a:pt x="1505" y="71"/>
                  </a:cubicBezTo>
                  <a:cubicBezTo>
                    <a:pt x="1547" y="89"/>
                    <a:pt x="1591" y="110"/>
                    <a:pt x="1636" y="130"/>
                  </a:cubicBezTo>
                  <a:cubicBezTo>
                    <a:pt x="1732" y="129"/>
                    <a:pt x="1831" y="129"/>
                    <a:pt x="1930" y="131"/>
                  </a:cubicBezTo>
                  <a:cubicBezTo>
                    <a:pt x="1936" y="135"/>
                    <a:pt x="1943" y="138"/>
                    <a:pt x="1952" y="145"/>
                  </a:cubicBezTo>
                  <a:cubicBezTo>
                    <a:pt x="1946" y="151"/>
                    <a:pt x="1942" y="161"/>
                    <a:pt x="1939" y="171"/>
                  </a:cubicBezTo>
                  <a:cubicBezTo>
                    <a:pt x="1936" y="203"/>
                    <a:pt x="1932" y="236"/>
                    <a:pt x="1929" y="269"/>
                  </a:cubicBezTo>
                  <a:cubicBezTo>
                    <a:pt x="1894" y="271"/>
                    <a:pt x="1859" y="273"/>
                    <a:pt x="1824" y="276"/>
                  </a:cubicBezTo>
                  <a:cubicBezTo>
                    <a:pt x="1721" y="339"/>
                    <a:pt x="1554" y="407"/>
                    <a:pt x="1528" y="521"/>
                  </a:cubicBezTo>
                  <a:cubicBezTo>
                    <a:pt x="1506" y="530"/>
                    <a:pt x="1483" y="539"/>
                    <a:pt x="1461" y="548"/>
                  </a:cubicBezTo>
                  <a:cubicBezTo>
                    <a:pt x="1435" y="587"/>
                    <a:pt x="1394" y="592"/>
                    <a:pt x="1362" y="601"/>
                  </a:cubicBezTo>
                  <a:cubicBezTo>
                    <a:pt x="1355" y="608"/>
                    <a:pt x="1349" y="614"/>
                    <a:pt x="1345" y="621"/>
                  </a:cubicBezTo>
                  <a:cubicBezTo>
                    <a:pt x="1342" y="657"/>
                    <a:pt x="1339" y="693"/>
                    <a:pt x="1335" y="729"/>
                  </a:cubicBezTo>
                  <a:cubicBezTo>
                    <a:pt x="1306" y="777"/>
                    <a:pt x="1245" y="828"/>
                    <a:pt x="1223" y="873"/>
                  </a:cubicBezTo>
                  <a:cubicBezTo>
                    <a:pt x="1219" y="912"/>
                    <a:pt x="1222" y="975"/>
                    <a:pt x="1190" y="1020"/>
                  </a:cubicBezTo>
                  <a:cubicBezTo>
                    <a:pt x="1110" y="1018"/>
                    <a:pt x="1078" y="1059"/>
                    <a:pt x="1039" y="1107"/>
                  </a:cubicBezTo>
                  <a:cubicBezTo>
                    <a:pt x="1032" y="1163"/>
                    <a:pt x="1016" y="1228"/>
                    <a:pt x="958" y="1266"/>
                  </a:cubicBezTo>
                  <a:cubicBezTo>
                    <a:pt x="955" y="1259"/>
                    <a:pt x="955" y="1256"/>
                    <a:pt x="955" y="1253"/>
                  </a:cubicBezTo>
                  <a:cubicBezTo>
                    <a:pt x="942" y="1243"/>
                    <a:pt x="933" y="1232"/>
                    <a:pt x="923" y="1226"/>
                  </a:cubicBezTo>
                  <a:cubicBezTo>
                    <a:pt x="904" y="1222"/>
                    <a:pt x="888" y="1222"/>
                    <a:pt x="872" y="1221"/>
                  </a:cubicBezTo>
                  <a:cubicBezTo>
                    <a:pt x="846" y="1250"/>
                    <a:pt x="821" y="1279"/>
                    <a:pt x="798" y="1311"/>
                  </a:cubicBezTo>
                  <a:cubicBezTo>
                    <a:pt x="750" y="1326"/>
                    <a:pt x="674" y="1308"/>
                    <a:pt x="651" y="1294"/>
                  </a:cubicBezTo>
                  <a:cubicBezTo>
                    <a:pt x="645" y="1281"/>
                    <a:pt x="639" y="1268"/>
                    <a:pt x="636" y="1254"/>
                  </a:cubicBezTo>
                  <a:cubicBezTo>
                    <a:pt x="594" y="1211"/>
                    <a:pt x="553" y="1167"/>
                    <a:pt x="512" y="1127"/>
                  </a:cubicBezTo>
                  <a:cubicBezTo>
                    <a:pt x="486" y="1123"/>
                    <a:pt x="461" y="1122"/>
                    <a:pt x="435" y="1122"/>
                  </a:cubicBezTo>
                  <a:cubicBezTo>
                    <a:pt x="419" y="1154"/>
                    <a:pt x="419" y="1193"/>
                    <a:pt x="415" y="1252"/>
                  </a:cubicBezTo>
                  <a:cubicBezTo>
                    <a:pt x="374" y="1251"/>
                    <a:pt x="341" y="1280"/>
                    <a:pt x="332" y="1293"/>
                  </a:cubicBezTo>
                  <a:cubicBezTo>
                    <a:pt x="278" y="1291"/>
                    <a:pt x="236" y="1320"/>
                    <a:pt x="213" y="1322"/>
                  </a:cubicBezTo>
                  <a:close/>
                </a:path>
              </a:pathLst>
            </a:custGeom>
            <a:solidFill>
              <a:schemeClr val="bg2">
                <a:lumMod val="90000"/>
              </a:schemeClr>
            </a:solid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4" name="Freeform 26"/>
            <p:cNvSpPr>
              <a:spLocks/>
            </p:cNvSpPr>
            <p:nvPr/>
          </p:nvSpPr>
          <p:spPr bwMode="auto">
            <a:xfrm>
              <a:off x="4542933" y="2219659"/>
              <a:ext cx="240803" cy="401690"/>
            </a:xfrm>
            <a:custGeom>
              <a:avLst/>
              <a:gdLst>
                <a:gd name="T0" fmla="*/ 319 w 840"/>
                <a:gd name="T1" fmla="*/ 1263 h 1400"/>
                <a:gd name="T2" fmla="*/ 294 w 840"/>
                <a:gd name="T3" fmla="*/ 1158 h 1400"/>
                <a:gd name="T4" fmla="*/ 257 w 840"/>
                <a:gd name="T5" fmla="*/ 892 h 1400"/>
                <a:gd name="T6" fmla="*/ 79 w 840"/>
                <a:gd name="T7" fmla="*/ 681 h 1400"/>
                <a:gd name="T8" fmla="*/ 0 w 840"/>
                <a:gd name="T9" fmla="*/ 636 h 1400"/>
                <a:gd name="T10" fmla="*/ 205 w 840"/>
                <a:gd name="T11" fmla="*/ 579 h 1400"/>
                <a:gd name="T12" fmla="*/ 339 w 840"/>
                <a:gd name="T13" fmla="*/ 520 h 1400"/>
                <a:gd name="T14" fmla="*/ 394 w 840"/>
                <a:gd name="T15" fmla="*/ 453 h 1400"/>
                <a:gd name="T16" fmla="*/ 388 w 840"/>
                <a:gd name="T17" fmla="*/ 328 h 1400"/>
                <a:gd name="T18" fmla="*/ 482 w 840"/>
                <a:gd name="T19" fmla="*/ 157 h 1400"/>
                <a:gd name="T20" fmla="*/ 498 w 840"/>
                <a:gd name="T21" fmla="*/ 63 h 1400"/>
                <a:gd name="T22" fmla="*/ 674 w 840"/>
                <a:gd name="T23" fmla="*/ 51 h 1400"/>
                <a:gd name="T24" fmla="*/ 690 w 840"/>
                <a:gd name="T25" fmla="*/ 104 h 1400"/>
                <a:gd name="T26" fmla="*/ 644 w 840"/>
                <a:gd name="T27" fmla="*/ 214 h 1400"/>
                <a:gd name="T28" fmla="*/ 592 w 840"/>
                <a:gd name="T29" fmla="*/ 442 h 1400"/>
                <a:gd name="T30" fmla="*/ 707 w 840"/>
                <a:gd name="T31" fmla="*/ 461 h 1400"/>
                <a:gd name="T32" fmla="*/ 840 w 840"/>
                <a:gd name="T33" fmla="*/ 566 h 1400"/>
                <a:gd name="T34" fmla="*/ 782 w 840"/>
                <a:gd name="T35" fmla="*/ 649 h 1400"/>
                <a:gd name="T36" fmla="*/ 696 w 840"/>
                <a:gd name="T37" fmla="*/ 739 h 1400"/>
                <a:gd name="T38" fmla="*/ 602 w 840"/>
                <a:gd name="T39" fmla="*/ 871 h 1400"/>
                <a:gd name="T40" fmla="*/ 540 w 840"/>
                <a:gd name="T41" fmla="*/ 1063 h 1400"/>
                <a:gd name="T42" fmla="*/ 585 w 840"/>
                <a:gd name="T43" fmla="*/ 1106 h 1400"/>
                <a:gd name="T44" fmla="*/ 674 w 840"/>
                <a:gd name="T45" fmla="*/ 1220 h 1400"/>
                <a:gd name="T46" fmla="*/ 654 w 840"/>
                <a:gd name="T47" fmla="*/ 1262 h 1400"/>
                <a:gd name="T48" fmla="*/ 555 w 840"/>
                <a:gd name="T49" fmla="*/ 1295 h 1400"/>
                <a:gd name="T50" fmla="*/ 319 w 840"/>
                <a:gd name="T51" fmla="*/ 1263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0" h="1400">
                  <a:moveTo>
                    <a:pt x="319" y="1263"/>
                  </a:moveTo>
                  <a:cubicBezTo>
                    <a:pt x="309" y="1227"/>
                    <a:pt x="300" y="1191"/>
                    <a:pt x="294" y="1158"/>
                  </a:cubicBezTo>
                  <a:cubicBezTo>
                    <a:pt x="288" y="1050"/>
                    <a:pt x="266" y="961"/>
                    <a:pt x="257" y="892"/>
                  </a:cubicBezTo>
                  <a:cubicBezTo>
                    <a:pt x="194" y="795"/>
                    <a:pt x="111" y="734"/>
                    <a:pt x="79" y="681"/>
                  </a:cubicBezTo>
                  <a:cubicBezTo>
                    <a:pt x="51" y="664"/>
                    <a:pt x="25" y="650"/>
                    <a:pt x="0" y="636"/>
                  </a:cubicBezTo>
                  <a:cubicBezTo>
                    <a:pt x="16" y="604"/>
                    <a:pt x="147" y="588"/>
                    <a:pt x="205" y="579"/>
                  </a:cubicBezTo>
                  <a:cubicBezTo>
                    <a:pt x="259" y="535"/>
                    <a:pt x="243" y="528"/>
                    <a:pt x="339" y="520"/>
                  </a:cubicBezTo>
                  <a:cubicBezTo>
                    <a:pt x="355" y="498"/>
                    <a:pt x="375" y="475"/>
                    <a:pt x="394" y="453"/>
                  </a:cubicBezTo>
                  <a:cubicBezTo>
                    <a:pt x="391" y="410"/>
                    <a:pt x="388" y="368"/>
                    <a:pt x="388" y="328"/>
                  </a:cubicBezTo>
                  <a:cubicBezTo>
                    <a:pt x="417" y="270"/>
                    <a:pt x="450" y="212"/>
                    <a:pt x="482" y="157"/>
                  </a:cubicBezTo>
                  <a:cubicBezTo>
                    <a:pt x="485" y="125"/>
                    <a:pt x="492" y="92"/>
                    <a:pt x="498" y="63"/>
                  </a:cubicBezTo>
                  <a:cubicBezTo>
                    <a:pt x="556" y="64"/>
                    <a:pt x="604" y="0"/>
                    <a:pt x="674" y="51"/>
                  </a:cubicBezTo>
                  <a:cubicBezTo>
                    <a:pt x="677" y="67"/>
                    <a:pt x="684" y="84"/>
                    <a:pt x="690" y="104"/>
                  </a:cubicBezTo>
                  <a:cubicBezTo>
                    <a:pt x="674" y="139"/>
                    <a:pt x="657" y="175"/>
                    <a:pt x="644" y="214"/>
                  </a:cubicBezTo>
                  <a:cubicBezTo>
                    <a:pt x="580" y="287"/>
                    <a:pt x="577" y="317"/>
                    <a:pt x="592" y="442"/>
                  </a:cubicBezTo>
                  <a:cubicBezTo>
                    <a:pt x="630" y="446"/>
                    <a:pt x="669" y="453"/>
                    <a:pt x="707" y="461"/>
                  </a:cubicBezTo>
                  <a:cubicBezTo>
                    <a:pt x="729" y="488"/>
                    <a:pt x="767" y="544"/>
                    <a:pt x="840" y="566"/>
                  </a:cubicBezTo>
                  <a:cubicBezTo>
                    <a:pt x="834" y="592"/>
                    <a:pt x="811" y="627"/>
                    <a:pt x="782" y="649"/>
                  </a:cubicBezTo>
                  <a:cubicBezTo>
                    <a:pt x="766" y="685"/>
                    <a:pt x="725" y="714"/>
                    <a:pt x="696" y="739"/>
                  </a:cubicBezTo>
                  <a:cubicBezTo>
                    <a:pt x="558" y="736"/>
                    <a:pt x="635" y="767"/>
                    <a:pt x="602" y="871"/>
                  </a:cubicBezTo>
                  <a:cubicBezTo>
                    <a:pt x="547" y="951"/>
                    <a:pt x="541" y="938"/>
                    <a:pt x="540" y="1063"/>
                  </a:cubicBezTo>
                  <a:cubicBezTo>
                    <a:pt x="553" y="1076"/>
                    <a:pt x="569" y="1089"/>
                    <a:pt x="585" y="1106"/>
                  </a:cubicBezTo>
                  <a:cubicBezTo>
                    <a:pt x="610" y="1110"/>
                    <a:pt x="690" y="1132"/>
                    <a:pt x="674" y="1220"/>
                  </a:cubicBezTo>
                  <a:cubicBezTo>
                    <a:pt x="667" y="1233"/>
                    <a:pt x="661" y="1246"/>
                    <a:pt x="654" y="1262"/>
                  </a:cubicBezTo>
                  <a:cubicBezTo>
                    <a:pt x="613" y="1271"/>
                    <a:pt x="581" y="1280"/>
                    <a:pt x="555" y="1295"/>
                  </a:cubicBezTo>
                  <a:cubicBezTo>
                    <a:pt x="423" y="1400"/>
                    <a:pt x="476" y="1394"/>
                    <a:pt x="319" y="1263"/>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5" name="Freeform 27"/>
            <p:cNvSpPr>
              <a:spLocks/>
            </p:cNvSpPr>
            <p:nvPr/>
          </p:nvSpPr>
          <p:spPr bwMode="auto">
            <a:xfrm>
              <a:off x="5261137" y="1837949"/>
              <a:ext cx="465834" cy="698225"/>
            </a:xfrm>
            <a:custGeom>
              <a:avLst/>
              <a:gdLst>
                <a:gd name="T0" fmla="*/ 533 w 1625"/>
                <a:gd name="T1" fmla="*/ 2387 h 2434"/>
                <a:gd name="T2" fmla="*/ 121 w 1625"/>
                <a:gd name="T3" fmla="*/ 2334 h 2434"/>
                <a:gd name="T4" fmla="*/ 148 w 1625"/>
                <a:gd name="T5" fmla="*/ 2099 h 2434"/>
                <a:gd name="T6" fmla="*/ 10 w 1625"/>
                <a:gd name="T7" fmla="*/ 1611 h 2434"/>
                <a:gd name="T8" fmla="*/ 232 w 1625"/>
                <a:gd name="T9" fmla="*/ 1315 h 2434"/>
                <a:gd name="T10" fmla="*/ 77 w 1625"/>
                <a:gd name="T11" fmla="*/ 1029 h 2434"/>
                <a:gd name="T12" fmla="*/ 52 w 1625"/>
                <a:gd name="T13" fmla="*/ 1012 h 2434"/>
                <a:gd name="T14" fmla="*/ 142 w 1625"/>
                <a:gd name="T15" fmla="*/ 890 h 2434"/>
                <a:gd name="T16" fmla="*/ 69 w 1625"/>
                <a:gd name="T17" fmla="*/ 761 h 2434"/>
                <a:gd name="T18" fmla="*/ 1 w 1625"/>
                <a:gd name="T19" fmla="*/ 536 h 2434"/>
                <a:gd name="T20" fmla="*/ 103 w 1625"/>
                <a:gd name="T21" fmla="*/ 460 h 2434"/>
                <a:gd name="T22" fmla="*/ 175 w 1625"/>
                <a:gd name="T23" fmla="*/ 272 h 2434"/>
                <a:gd name="T24" fmla="*/ 298 w 1625"/>
                <a:gd name="T25" fmla="*/ 540 h 2434"/>
                <a:gd name="T26" fmla="*/ 374 w 1625"/>
                <a:gd name="T27" fmla="*/ 516 h 2434"/>
                <a:gd name="T28" fmla="*/ 765 w 1625"/>
                <a:gd name="T29" fmla="*/ 330 h 2434"/>
                <a:gd name="T30" fmla="*/ 879 w 1625"/>
                <a:gd name="T31" fmla="*/ 74 h 2434"/>
                <a:gd name="T32" fmla="*/ 1126 w 1625"/>
                <a:gd name="T33" fmla="*/ 365 h 2434"/>
                <a:gd name="T34" fmla="*/ 1394 w 1625"/>
                <a:gd name="T35" fmla="*/ 493 h 2434"/>
                <a:gd name="T36" fmla="*/ 1364 w 1625"/>
                <a:gd name="T37" fmla="*/ 711 h 2434"/>
                <a:gd name="T38" fmla="*/ 1625 w 1625"/>
                <a:gd name="T39" fmla="*/ 888 h 2434"/>
                <a:gd name="T40" fmla="*/ 1319 w 1625"/>
                <a:gd name="T41" fmla="*/ 1231 h 2434"/>
                <a:gd name="T42" fmla="*/ 1058 w 1625"/>
                <a:gd name="T43" fmla="*/ 1110 h 2434"/>
                <a:gd name="T44" fmla="*/ 941 w 1625"/>
                <a:gd name="T45" fmla="*/ 897 h 2434"/>
                <a:gd name="T46" fmla="*/ 783 w 1625"/>
                <a:gd name="T47" fmla="*/ 615 h 2434"/>
                <a:gd name="T48" fmla="*/ 523 w 1625"/>
                <a:gd name="T49" fmla="*/ 795 h 2434"/>
                <a:gd name="T50" fmla="*/ 429 w 1625"/>
                <a:gd name="T51" fmla="*/ 1015 h 2434"/>
                <a:gd name="T52" fmla="*/ 620 w 1625"/>
                <a:gd name="T53" fmla="*/ 1164 h 2434"/>
                <a:gd name="T54" fmla="*/ 827 w 1625"/>
                <a:gd name="T55" fmla="*/ 1169 h 2434"/>
                <a:gd name="T56" fmla="*/ 874 w 1625"/>
                <a:gd name="T57" fmla="*/ 1364 h 2434"/>
                <a:gd name="T58" fmla="*/ 1125 w 1625"/>
                <a:gd name="T59" fmla="*/ 1616 h 2434"/>
                <a:gd name="T60" fmla="*/ 843 w 1625"/>
                <a:gd name="T61" fmla="*/ 1825 h 2434"/>
                <a:gd name="T62" fmla="*/ 565 w 1625"/>
                <a:gd name="T63" fmla="*/ 2394 h 2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25" h="2434">
                  <a:moveTo>
                    <a:pt x="571" y="2434"/>
                  </a:moveTo>
                  <a:cubicBezTo>
                    <a:pt x="558" y="2417"/>
                    <a:pt x="545" y="2400"/>
                    <a:pt x="533" y="2387"/>
                  </a:cubicBezTo>
                  <a:cubicBezTo>
                    <a:pt x="459" y="2385"/>
                    <a:pt x="389" y="2383"/>
                    <a:pt x="319" y="2385"/>
                  </a:cubicBezTo>
                  <a:cubicBezTo>
                    <a:pt x="252" y="2367"/>
                    <a:pt x="185" y="2348"/>
                    <a:pt x="121" y="2334"/>
                  </a:cubicBezTo>
                  <a:cubicBezTo>
                    <a:pt x="67" y="2296"/>
                    <a:pt x="32" y="2243"/>
                    <a:pt x="32" y="2230"/>
                  </a:cubicBezTo>
                  <a:cubicBezTo>
                    <a:pt x="71" y="2185"/>
                    <a:pt x="109" y="2140"/>
                    <a:pt x="148" y="2099"/>
                  </a:cubicBezTo>
                  <a:cubicBezTo>
                    <a:pt x="158" y="2063"/>
                    <a:pt x="167" y="2027"/>
                    <a:pt x="180" y="1991"/>
                  </a:cubicBezTo>
                  <a:cubicBezTo>
                    <a:pt x="223" y="1793"/>
                    <a:pt x="105" y="1711"/>
                    <a:pt x="10" y="1611"/>
                  </a:cubicBezTo>
                  <a:cubicBezTo>
                    <a:pt x="11" y="1483"/>
                    <a:pt x="91" y="1446"/>
                    <a:pt x="184" y="1396"/>
                  </a:cubicBezTo>
                  <a:cubicBezTo>
                    <a:pt x="200" y="1366"/>
                    <a:pt x="216" y="1341"/>
                    <a:pt x="232" y="1315"/>
                  </a:cubicBezTo>
                  <a:cubicBezTo>
                    <a:pt x="229" y="1282"/>
                    <a:pt x="230" y="1253"/>
                    <a:pt x="230" y="1223"/>
                  </a:cubicBezTo>
                  <a:cubicBezTo>
                    <a:pt x="176" y="1130"/>
                    <a:pt x="132" y="1077"/>
                    <a:pt x="77" y="1029"/>
                  </a:cubicBezTo>
                  <a:cubicBezTo>
                    <a:pt x="68" y="1026"/>
                    <a:pt x="58" y="1022"/>
                    <a:pt x="52" y="1022"/>
                  </a:cubicBezTo>
                  <a:cubicBezTo>
                    <a:pt x="52" y="1019"/>
                    <a:pt x="52" y="1016"/>
                    <a:pt x="52" y="1012"/>
                  </a:cubicBezTo>
                  <a:cubicBezTo>
                    <a:pt x="71" y="996"/>
                    <a:pt x="91" y="981"/>
                    <a:pt x="110" y="965"/>
                  </a:cubicBezTo>
                  <a:cubicBezTo>
                    <a:pt x="123" y="942"/>
                    <a:pt x="142" y="913"/>
                    <a:pt x="142" y="890"/>
                  </a:cubicBezTo>
                  <a:cubicBezTo>
                    <a:pt x="117" y="867"/>
                    <a:pt x="91" y="846"/>
                    <a:pt x="69" y="826"/>
                  </a:cubicBezTo>
                  <a:cubicBezTo>
                    <a:pt x="69" y="803"/>
                    <a:pt x="69" y="780"/>
                    <a:pt x="69" y="761"/>
                  </a:cubicBezTo>
                  <a:cubicBezTo>
                    <a:pt x="35" y="724"/>
                    <a:pt x="12" y="700"/>
                    <a:pt x="0" y="674"/>
                  </a:cubicBezTo>
                  <a:cubicBezTo>
                    <a:pt x="0" y="628"/>
                    <a:pt x="0" y="582"/>
                    <a:pt x="1" y="536"/>
                  </a:cubicBezTo>
                  <a:cubicBezTo>
                    <a:pt x="13" y="517"/>
                    <a:pt x="30" y="498"/>
                    <a:pt x="46" y="482"/>
                  </a:cubicBezTo>
                  <a:cubicBezTo>
                    <a:pt x="46" y="482"/>
                    <a:pt x="87" y="476"/>
                    <a:pt x="103" y="460"/>
                  </a:cubicBezTo>
                  <a:cubicBezTo>
                    <a:pt x="103" y="411"/>
                    <a:pt x="104" y="365"/>
                    <a:pt x="104" y="319"/>
                  </a:cubicBezTo>
                  <a:cubicBezTo>
                    <a:pt x="133" y="291"/>
                    <a:pt x="133" y="281"/>
                    <a:pt x="175" y="272"/>
                  </a:cubicBezTo>
                  <a:cubicBezTo>
                    <a:pt x="197" y="286"/>
                    <a:pt x="241" y="313"/>
                    <a:pt x="241" y="379"/>
                  </a:cubicBezTo>
                  <a:cubicBezTo>
                    <a:pt x="167" y="419"/>
                    <a:pt x="228" y="483"/>
                    <a:pt x="298" y="540"/>
                  </a:cubicBezTo>
                  <a:cubicBezTo>
                    <a:pt x="307" y="541"/>
                    <a:pt x="317" y="541"/>
                    <a:pt x="330" y="545"/>
                  </a:cubicBezTo>
                  <a:cubicBezTo>
                    <a:pt x="342" y="535"/>
                    <a:pt x="358" y="526"/>
                    <a:pt x="374" y="516"/>
                  </a:cubicBezTo>
                  <a:cubicBezTo>
                    <a:pt x="375" y="451"/>
                    <a:pt x="445" y="443"/>
                    <a:pt x="490" y="408"/>
                  </a:cubicBezTo>
                  <a:cubicBezTo>
                    <a:pt x="555" y="321"/>
                    <a:pt x="672" y="389"/>
                    <a:pt x="765" y="330"/>
                  </a:cubicBezTo>
                  <a:cubicBezTo>
                    <a:pt x="762" y="274"/>
                    <a:pt x="760" y="218"/>
                    <a:pt x="760" y="166"/>
                  </a:cubicBezTo>
                  <a:cubicBezTo>
                    <a:pt x="795" y="118"/>
                    <a:pt x="815" y="111"/>
                    <a:pt x="879" y="74"/>
                  </a:cubicBezTo>
                  <a:cubicBezTo>
                    <a:pt x="953" y="0"/>
                    <a:pt x="971" y="73"/>
                    <a:pt x="1009" y="172"/>
                  </a:cubicBezTo>
                  <a:cubicBezTo>
                    <a:pt x="1047" y="235"/>
                    <a:pt x="1085" y="298"/>
                    <a:pt x="1126" y="365"/>
                  </a:cubicBezTo>
                  <a:cubicBezTo>
                    <a:pt x="1132" y="421"/>
                    <a:pt x="1122" y="453"/>
                    <a:pt x="1212" y="492"/>
                  </a:cubicBezTo>
                  <a:cubicBezTo>
                    <a:pt x="1250" y="492"/>
                    <a:pt x="1327" y="485"/>
                    <a:pt x="1394" y="493"/>
                  </a:cubicBezTo>
                  <a:cubicBezTo>
                    <a:pt x="1365" y="535"/>
                    <a:pt x="1327" y="527"/>
                    <a:pt x="1307" y="576"/>
                  </a:cubicBezTo>
                  <a:cubicBezTo>
                    <a:pt x="1307" y="628"/>
                    <a:pt x="1287" y="657"/>
                    <a:pt x="1364" y="711"/>
                  </a:cubicBezTo>
                  <a:cubicBezTo>
                    <a:pt x="1434" y="723"/>
                    <a:pt x="1494" y="800"/>
                    <a:pt x="1580" y="845"/>
                  </a:cubicBezTo>
                  <a:cubicBezTo>
                    <a:pt x="1593" y="858"/>
                    <a:pt x="1609" y="872"/>
                    <a:pt x="1625" y="888"/>
                  </a:cubicBezTo>
                  <a:cubicBezTo>
                    <a:pt x="1576" y="953"/>
                    <a:pt x="1528" y="1020"/>
                    <a:pt x="1480" y="1088"/>
                  </a:cubicBezTo>
                  <a:cubicBezTo>
                    <a:pt x="1479" y="1150"/>
                    <a:pt x="1364" y="1212"/>
                    <a:pt x="1319" y="1231"/>
                  </a:cubicBezTo>
                  <a:cubicBezTo>
                    <a:pt x="1281" y="1237"/>
                    <a:pt x="1242" y="1242"/>
                    <a:pt x="1207" y="1251"/>
                  </a:cubicBezTo>
                  <a:cubicBezTo>
                    <a:pt x="1131" y="1203"/>
                    <a:pt x="1102" y="1134"/>
                    <a:pt x="1058" y="1110"/>
                  </a:cubicBezTo>
                  <a:cubicBezTo>
                    <a:pt x="1033" y="1040"/>
                    <a:pt x="1059" y="969"/>
                    <a:pt x="1037" y="936"/>
                  </a:cubicBezTo>
                  <a:cubicBezTo>
                    <a:pt x="1005" y="922"/>
                    <a:pt x="973" y="908"/>
                    <a:pt x="941" y="897"/>
                  </a:cubicBezTo>
                  <a:cubicBezTo>
                    <a:pt x="938" y="819"/>
                    <a:pt x="955" y="721"/>
                    <a:pt x="952" y="675"/>
                  </a:cubicBezTo>
                  <a:cubicBezTo>
                    <a:pt x="872" y="666"/>
                    <a:pt x="799" y="664"/>
                    <a:pt x="783" y="615"/>
                  </a:cubicBezTo>
                  <a:cubicBezTo>
                    <a:pt x="681" y="612"/>
                    <a:pt x="687" y="609"/>
                    <a:pt x="667" y="707"/>
                  </a:cubicBezTo>
                  <a:cubicBezTo>
                    <a:pt x="613" y="729"/>
                    <a:pt x="565" y="770"/>
                    <a:pt x="523" y="795"/>
                  </a:cubicBezTo>
                  <a:cubicBezTo>
                    <a:pt x="523" y="824"/>
                    <a:pt x="523" y="847"/>
                    <a:pt x="554" y="904"/>
                  </a:cubicBezTo>
                  <a:cubicBezTo>
                    <a:pt x="547" y="989"/>
                    <a:pt x="452" y="967"/>
                    <a:pt x="429" y="1015"/>
                  </a:cubicBezTo>
                  <a:cubicBezTo>
                    <a:pt x="429" y="1055"/>
                    <a:pt x="403" y="1119"/>
                    <a:pt x="428" y="1159"/>
                  </a:cubicBezTo>
                  <a:cubicBezTo>
                    <a:pt x="492" y="1161"/>
                    <a:pt x="556" y="1163"/>
                    <a:pt x="620" y="1164"/>
                  </a:cubicBezTo>
                  <a:cubicBezTo>
                    <a:pt x="665" y="1126"/>
                    <a:pt x="668" y="1093"/>
                    <a:pt x="761" y="1109"/>
                  </a:cubicBezTo>
                  <a:cubicBezTo>
                    <a:pt x="777" y="1135"/>
                    <a:pt x="799" y="1139"/>
                    <a:pt x="827" y="1169"/>
                  </a:cubicBezTo>
                  <a:cubicBezTo>
                    <a:pt x="837" y="1186"/>
                    <a:pt x="846" y="1206"/>
                    <a:pt x="856" y="1226"/>
                  </a:cubicBezTo>
                  <a:cubicBezTo>
                    <a:pt x="862" y="1272"/>
                    <a:pt x="868" y="1318"/>
                    <a:pt x="874" y="1364"/>
                  </a:cubicBezTo>
                  <a:cubicBezTo>
                    <a:pt x="912" y="1414"/>
                    <a:pt x="966" y="1478"/>
                    <a:pt x="1065" y="1513"/>
                  </a:cubicBezTo>
                  <a:cubicBezTo>
                    <a:pt x="1084" y="1546"/>
                    <a:pt x="1103" y="1579"/>
                    <a:pt x="1125" y="1616"/>
                  </a:cubicBezTo>
                  <a:cubicBezTo>
                    <a:pt x="1080" y="1615"/>
                    <a:pt x="1055" y="1670"/>
                    <a:pt x="1026" y="1689"/>
                  </a:cubicBezTo>
                  <a:cubicBezTo>
                    <a:pt x="997" y="1750"/>
                    <a:pt x="897" y="1810"/>
                    <a:pt x="843" y="1825"/>
                  </a:cubicBezTo>
                  <a:cubicBezTo>
                    <a:pt x="785" y="1866"/>
                    <a:pt x="737" y="1911"/>
                    <a:pt x="701" y="1972"/>
                  </a:cubicBezTo>
                  <a:cubicBezTo>
                    <a:pt x="553" y="2119"/>
                    <a:pt x="467" y="2146"/>
                    <a:pt x="565" y="2394"/>
                  </a:cubicBezTo>
                  <a:cubicBezTo>
                    <a:pt x="565" y="2407"/>
                    <a:pt x="568" y="2420"/>
                    <a:pt x="571" y="2434"/>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6" name="Freeform 28"/>
            <p:cNvSpPr>
              <a:spLocks/>
            </p:cNvSpPr>
            <p:nvPr/>
          </p:nvSpPr>
          <p:spPr bwMode="auto">
            <a:xfrm>
              <a:off x="2209559" y="1088198"/>
              <a:ext cx="1728737" cy="1355440"/>
            </a:xfrm>
            <a:custGeom>
              <a:avLst/>
              <a:gdLst>
                <a:gd name="T0" fmla="*/ 4182 w 6029"/>
                <a:gd name="T1" fmla="*/ 4629 h 4727"/>
                <a:gd name="T2" fmla="*/ 3958 w 6029"/>
                <a:gd name="T3" fmla="*/ 4672 h 4727"/>
                <a:gd name="T4" fmla="*/ 3586 w 6029"/>
                <a:gd name="T5" fmla="*/ 4421 h 4727"/>
                <a:gd name="T6" fmla="*/ 3148 w 6029"/>
                <a:gd name="T7" fmla="*/ 4387 h 4727"/>
                <a:gd name="T8" fmla="*/ 2751 w 6029"/>
                <a:gd name="T9" fmla="*/ 4485 h 4727"/>
                <a:gd name="T10" fmla="*/ 2390 w 6029"/>
                <a:gd name="T11" fmla="*/ 4571 h 4727"/>
                <a:gd name="T12" fmla="*/ 1924 w 6029"/>
                <a:gd name="T13" fmla="*/ 4411 h 4727"/>
                <a:gd name="T14" fmla="*/ 1701 w 6029"/>
                <a:gd name="T15" fmla="*/ 4422 h 4727"/>
                <a:gd name="T16" fmla="*/ 1096 w 6029"/>
                <a:gd name="T17" fmla="*/ 4590 h 4727"/>
                <a:gd name="T18" fmla="*/ 800 w 6029"/>
                <a:gd name="T19" fmla="*/ 4396 h 4727"/>
                <a:gd name="T20" fmla="*/ 773 w 6029"/>
                <a:gd name="T21" fmla="*/ 4124 h 4727"/>
                <a:gd name="T22" fmla="*/ 455 w 6029"/>
                <a:gd name="T23" fmla="*/ 3827 h 4727"/>
                <a:gd name="T24" fmla="*/ 256 w 6029"/>
                <a:gd name="T25" fmla="*/ 3374 h 4727"/>
                <a:gd name="T26" fmla="*/ 200 w 6029"/>
                <a:gd name="T27" fmla="*/ 3137 h 4727"/>
                <a:gd name="T28" fmla="*/ 66 w 6029"/>
                <a:gd name="T29" fmla="*/ 2655 h 4727"/>
                <a:gd name="T30" fmla="*/ 9 w 6029"/>
                <a:gd name="T31" fmla="*/ 2562 h 4727"/>
                <a:gd name="T32" fmla="*/ 125 w 6029"/>
                <a:gd name="T33" fmla="*/ 2326 h 4727"/>
                <a:gd name="T34" fmla="*/ 657 w 6029"/>
                <a:gd name="T35" fmla="*/ 2107 h 4727"/>
                <a:gd name="T36" fmla="*/ 944 w 6029"/>
                <a:gd name="T37" fmla="*/ 2242 h 4727"/>
                <a:gd name="T38" fmla="*/ 1277 w 6029"/>
                <a:gd name="T39" fmla="*/ 2057 h 4727"/>
                <a:gd name="T40" fmla="*/ 1798 w 6029"/>
                <a:gd name="T41" fmla="*/ 2044 h 4727"/>
                <a:gd name="T42" fmla="*/ 2084 w 6029"/>
                <a:gd name="T43" fmla="*/ 1665 h 4727"/>
                <a:gd name="T44" fmla="*/ 2240 w 6029"/>
                <a:gd name="T45" fmla="*/ 1318 h 4727"/>
                <a:gd name="T46" fmla="*/ 2210 w 6029"/>
                <a:gd name="T47" fmla="*/ 964 h 4727"/>
                <a:gd name="T48" fmla="*/ 2807 w 6029"/>
                <a:gd name="T49" fmla="*/ 1077 h 4727"/>
                <a:gd name="T50" fmla="*/ 2856 w 6029"/>
                <a:gd name="T51" fmla="*/ 839 h 4727"/>
                <a:gd name="T52" fmla="*/ 3162 w 6029"/>
                <a:gd name="T53" fmla="*/ 441 h 4727"/>
                <a:gd name="T54" fmla="*/ 3762 w 6029"/>
                <a:gd name="T55" fmla="*/ 535 h 4727"/>
                <a:gd name="T56" fmla="*/ 4158 w 6029"/>
                <a:gd name="T57" fmla="*/ 44 h 4727"/>
                <a:gd name="T58" fmla="*/ 4387 w 6029"/>
                <a:gd name="T59" fmla="*/ 187 h 4727"/>
                <a:gd name="T60" fmla="*/ 4785 w 6029"/>
                <a:gd name="T61" fmla="*/ 528 h 4727"/>
                <a:gd name="T62" fmla="*/ 4910 w 6029"/>
                <a:gd name="T63" fmla="*/ 891 h 4727"/>
                <a:gd name="T64" fmla="*/ 4820 w 6029"/>
                <a:gd name="T65" fmla="*/ 1469 h 4727"/>
                <a:gd name="T66" fmla="*/ 5417 w 6029"/>
                <a:gd name="T67" fmla="*/ 1670 h 4727"/>
                <a:gd name="T68" fmla="*/ 5878 w 6029"/>
                <a:gd name="T69" fmla="*/ 2039 h 4727"/>
                <a:gd name="T70" fmla="*/ 6003 w 6029"/>
                <a:gd name="T71" fmla="*/ 2432 h 4727"/>
                <a:gd name="T72" fmla="*/ 5938 w 6029"/>
                <a:gd name="T73" fmla="*/ 2741 h 4727"/>
                <a:gd name="T74" fmla="*/ 5713 w 6029"/>
                <a:gd name="T75" fmla="*/ 2873 h 4727"/>
                <a:gd name="T76" fmla="*/ 5085 w 6029"/>
                <a:gd name="T77" fmla="*/ 3247 h 4727"/>
                <a:gd name="T78" fmla="*/ 5047 w 6029"/>
                <a:gd name="T79" fmla="*/ 3672 h 4727"/>
                <a:gd name="T80" fmla="*/ 4334 w 6029"/>
                <a:gd name="T81" fmla="*/ 3821 h 4727"/>
                <a:gd name="T82" fmla="*/ 4367 w 6029"/>
                <a:gd name="T83" fmla="*/ 4142 h 4727"/>
                <a:gd name="T84" fmla="*/ 4445 w 6029"/>
                <a:gd name="T85" fmla="*/ 4396 h 4727"/>
                <a:gd name="T86" fmla="*/ 4296 w 6029"/>
                <a:gd name="T87" fmla="*/ 4727 h 4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29" h="4727">
                  <a:moveTo>
                    <a:pt x="4296" y="4727"/>
                  </a:moveTo>
                  <a:cubicBezTo>
                    <a:pt x="4281" y="4716"/>
                    <a:pt x="4268" y="4710"/>
                    <a:pt x="4255" y="4703"/>
                  </a:cubicBezTo>
                  <a:cubicBezTo>
                    <a:pt x="4230" y="4676"/>
                    <a:pt x="4204" y="4652"/>
                    <a:pt x="4182" y="4629"/>
                  </a:cubicBezTo>
                  <a:cubicBezTo>
                    <a:pt x="4102" y="4627"/>
                    <a:pt x="4096" y="4604"/>
                    <a:pt x="4067" y="4678"/>
                  </a:cubicBezTo>
                  <a:cubicBezTo>
                    <a:pt x="4054" y="4671"/>
                    <a:pt x="4044" y="4668"/>
                    <a:pt x="4035" y="4664"/>
                  </a:cubicBezTo>
                  <a:cubicBezTo>
                    <a:pt x="4009" y="4667"/>
                    <a:pt x="3984" y="4670"/>
                    <a:pt x="3958" y="4672"/>
                  </a:cubicBezTo>
                  <a:cubicBezTo>
                    <a:pt x="3926" y="4619"/>
                    <a:pt x="3933" y="4593"/>
                    <a:pt x="3930" y="4564"/>
                  </a:cubicBezTo>
                  <a:cubicBezTo>
                    <a:pt x="3911" y="4553"/>
                    <a:pt x="3892" y="4543"/>
                    <a:pt x="3873" y="4536"/>
                  </a:cubicBezTo>
                  <a:cubicBezTo>
                    <a:pt x="3774" y="4442"/>
                    <a:pt x="3698" y="4378"/>
                    <a:pt x="3586" y="4421"/>
                  </a:cubicBezTo>
                  <a:cubicBezTo>
                    <a:pt x="3503" y="4428"/>
                    <a:pt x="3426" y="4443"/>
                    <a:pt x="3349" y="4431"/>
                  </a:cubicBezTo>
                  <a:cubicBezTo>
                    <a:pt x="3311" y="4417"/>
                    <a:pt x="3276" y="4403"/>
                    <a:pt x="3241" y="4389"/>
                  </a:cubicBezTo>
                  <a:cubicBezTo>
                    <a:pt x="3209" y="4388"/>
                    <a:pt x="3177" y="4387"/>
                    <a:pt x="3148" y="4387"/>
                  </a:cubicBezTo>
                  <a:cubicBezTo>
                    <a:pt x="3078" y="4427"/>
                    <a:pt x="2985" y="4468"/>
                    <a:pt x="2949" y="4539"/>
                  </a:cubicBezTo>
                  <a:cubicBezTo>
                    <a:pt x="2914" y="4535"/>
                    <a:pt x="2879" y="4534"/>
                    <a:pt x="2847" y="4533"/>
                  </a:cubicBezTo>
                  <a:cubicBezTo>
                    <a:pt x="2815" y="4516"/>
                    <a:pt x="2783" y="4499"/>
                    <a:pt x="2751" y="4485"/>
                  </a:cubicBezTo>
                  <a:cubicBezTo>
                    <a:pt x="2684" y="4483"/>
                    <a:pt x="2665" y="4476"/>
                    <a:pt x="2636" y="4505"/>
                  </a:cubicBezTo>
                  <a:cubicBezTo>
                    <a:pt x="2608" y="4511"/>
                    <a:pt x="2582" y="4516"/>
                    <a:pt x="2556" y="4526"/>
                  </a:cubicBezTo>
                  <a:cubicBezTo>
                    <a:pt x="2480" y="4524"/>
                    <a:pt x="2451" y="4552"/>
                    <a:pt x="2390" y="4571"/>
                  </a:cubicBezTo>
                  <a:cubicBezTo>
                    <a:pt x="2294" y="4568"/>
                    <a:pt x="2176" y="4500"/>
                    <a:pt x="2144" y="4466"/>
                  </a:cubicBezTo>
                  <a:cubicBezTo>
                    <a:pt x="2145" y="4351"/>
                    <a:pt x="2126" y="4380"/>
                    <a:pt x="2072" y="4333"/>
                  </a:cubicBezTo>
                  <a:cubicBezTo>
                    <a:pt x="1963" y="4331"/>
                    <a:pt x="1992" y="4335"/>
                    <a:pt x="1924" y="4411"/>
                  </a:cubicBezTo>
                  <a:cubicBezTo>
                    <a:pt x="1854" y="4439"/>
                    <a:pt x="1787" y="4421"/>
                    <a:pt x="1736" y="4456"/>
                  </a:cubicBezTo>
                  <a:cubicBezTo>
                    <a:pt x="1726" y="4456"/>
                    <a:pt x="1720" y="4455"/>
                    <a:pt x="1713" y="4455"/>
                  </a:cubicBezTo>
                  <a:cubicBezTo>
                    <a:pt x="1707" y="4442"/>
                    <a:pt x="1704" y="4432"/>
                    <a:pt x="1701" y="4422"/>
                  </a:cubicBezTo>
                  <a:cubicBezTo>
                    <a:pt x="1621" y="4328"/>
                    <a:pt x="1513" y="4277"/>
                    <a:pt x="1423" y="4287"/>
                  </a:cubicBezTo>
                  <a:cubicBezTo>
                    <a:pt x="1321" y="4357"/>
                    <a:pt x="1282" y="4389"/>
                    <a:pt x="1234" y="4505"/>
                  </a:cubicBezTo>
                  <a:cubicBezTo>
                    <a:pt x="1192" y="4563"/>
                    <a:pt x="1157" y="4582"/>
                    <a:pt x="1096" y="4590"/>
                  </a:cubicBezTo>
                  <a:cubicBezTo>
                    <a:pt x="1064" y="4583"/>
                    <a:pt x="1032" y="4576"/>
                    <a:pt x="1003" y="4568"/>
                  </a:cubicBezTo>
                  <a:cubicBezTo>
                    <a:pt x="975" y="4545"/>
                    <a:pt x="965" y="4538"/>
                    <a:pt x="943" y="4537"/>
                  </a:cubicBezTo>
                  <a:cubicBezTo>
                    <a:pt x="921" y="4445"/>
                    <a:pt x="844" y="4423"/>
                    <a:pt x="800" y="4396"/>
                  </a:cubicBezTo>
                  <a:cubicBezTo>
                    <a:pt x="787" y="4376"/>
                    <a:pt x="774" y="4359"/>
                    <a:pt x="762" y="4343"/>
                  </a:cubicBezTo>
                  <a:cubicBezTo>
                    <a:pt x="762" y="4297"/>
                    <a:pt x="762" y="4254"/>
                    <a:pt x="763" y="4212"/>
                  </a:cubicBezTo>
                  <a:cubicBezTo>
                    <a:pt x="782" y="4193"/>
                    <a:pt x="773" y="4133"/>
                    <a:pt x="773" y="4124"/>
                  </a:cubicBezTo>
                  <a:cubicBezTo>
                    <a:pt x="738" y="4015"/>
                    <a:pt x="633" y="4045"/>
                    <a:pt x="575" y="4020"/>
                  </a:cubicBezTo>
                  <a:cubicBezTo>
                    <a:pt x="556" y="4000"/>
                    <a:pt x="540" y="3984"/>
                    <a:pt x="524" y="3967"/>
                  </a:cubicBezTo>
                  <a:cubicBezTo>
                    <a:pt x="499" y="3920"/>
                    <a:pt x="477" y="3874"/>
                    <a:pt x="455" y="3827"/>
                  </a:cubicBezTo>
                  <a:cubicBezTo>
                    <a:pt x="417" y="3817"/>
                    <a:pt x="382" y="3809"/>
                    <a:pt x="346" y="3802"/>
                  </a:cubicBezTo>
                  <a:cubicBezTo>
                    <a:pt x="318" y="3723"/>
                    <a:pt x="360" y="3655"/>
                    <a:pt x="380" y="3603"/>
                  </a:cubicBezTo>
                  <a:cubicBezTo>
                    <a:pt x="380" y="3488"/>
                    <a:pt x="310" y="3434"/>
                    <a:pt x="256" y="3374"/>
                  </a:cubicBezTo>
                  <a:cubicBezTo>
                    <a:pt x="209" y="3350"/>
                    <a:pt x="161" y="3326"/>
                    <a:pt x="116" y="3302"/>
                  </a:cubicBezTo>
                  <a:cubicBezTo>
                    <a:pt x="110" y="3292"/>
                    <a:pt x="103" y="3285"/>
                    <a:pt x="97" y="3278"/>
                  </a:cubicBezTo>
                  <a:cubicBezTo>
                    <a:pt x="98" y="3154"/>
                    <a:pt x="91" y="3190"/>
                    <a:pt x="200" y="3137"/>
                  </a:cubicBezTo>
                  <a:cubicBezTo>
                    <a:pt x="219" y="3121"/>
                    <a:pt x="255" y="3095"/>
                    <a:pt x="264" y="3076"/>
                  </a:cubicBezTo>
                  <a:cubicBezTo>
                    <a:pt x="265" y="2971"/>
                    <a:pt x="266" y="2870"/>
                    <a:pt x="266" y="2768"/>
                  </a:cubicBezTo>
                  <a:cubicBezTo>
                    <a:pt x="245" y="2624"/>
                    <a:pt x="142" y="2660"/>
                    <a:pt x="66" y="2655"/>
                  </a:cubicBezTo>
                  <a:cubicBezTo>
                    <a:pt x="53" y="2661"/>
                    <a:pt x="43" y="2671"/>
                    <a:pt x="34" y="2681"/>
                  </a:cubicBezTo>
                  <a:cubicBezTo>
                    <a:pt x="30" y="2684"/>
                    <a:pt x="27" y="2687"/>
                    <a:pt x="27" y="2694"/>
                  </a:cubicBezTo>
                  <a:cubicBezTo>
                    <a:pt x="2" y="2618"/>
                    <a:pt x="2" y="2598"/>
                    <a:pt x="9" y="2562"/>
                  </a:cubicBezTo>
                  <a:cubicBezTo>
                    <a:pt x="31" y="2550"/>
                    <a:pt x="57" y="2537"/>
                    <a:pt x="82" y="2528"/>
                  </a:cubicBezTo>
                  <a:cubicBezTo>
                    <a:pt x="83" y="2502"/>
                    <a:pt x="83" y="2476"/>
                    <a:pt x="86" y="2453"/>
                  </a:cubicBezTo>
                  <a:cubicBezTo>
                    <a:pt x="10" y="2333"/>
                    <a:pt x="0" y="2408"/>
                    <a:pt x="125" y="2326"/>
                  </a:cubicBezTo>
                  <a:cubicBezTo>
                    <a:pt x="148" y="2287"/>
                    <a:pt x="173" y="2249"/>
                    <a:pt x="199" y="2213"/>
                  </a:cubicBezTo>
                  <a:cubicBezTo>
                    <a:pt x="241" y="2195"/>
                    <a:pt x="283" y="2179"/>
                    <a:pt x="327" y="2164"/>
                  </a:cubicBezTo>
                  <a:cubicBezTo>
                    <a:pt x="465" y="2161"/>
                    <a:pt x="532" y="2166"/>
                    <a:pt x="657" y="2107"/>
                  </a:cubicBezTo>
                  <a:cubicBezTo>
                    <a:pt x="673" y="2104"/>
                    <a:pt x="692" y="2105"/>
                    <a:pt x="711" y="2105"/>
                  </a:cubicBezTo>
                  <a:cubicBezTo>
                    <a:pt x="711" y="2148"/>
                    <a:pt x="723" y="2243"/>
                    <a:pt x="806" y="2271"/>
                  </a:cubicBezTo>
                  <a:cubicBezTo>
                    <a:pt x="844" y="2272"/>
                    <a:pt x="899" y="2273"/>
                    <a:pt x="944" y="2242"/>
                  </a:cubicBezTo>
                  <a:cubicBezTo>
                    <a:pt x="973" y="2200"/>
                    <a:pt x="1002" y="2161"/>
                    <a:pt x="1034" y="2123"/>
                  </a:cubicBezTo>
                  <a:cubicBezTo>
                    <a:pt x="1082" y="2124"/>
                    <a:pt x="1126" y="2142"/>
                    <a:pt x="1190" y="2127"/>
                  </a:cubicBezTo>
                  <a:cubicBezTo>
                    <a:pt x="1219" y="2095"/>
                    <a:pt x="1242" y="2079"/>
                    <a:pt x="1277" y="2057"/>
                  </a:cubicBezTo>
                  <a:cubicBezTo>
                    <a:pt x="1293" y="2054"/>
                    <a:pt x="1312" y="2055"/>
                    <a:pt x="1331" y="2055"/>
                  </a:cubicBezTo>
                  <a:cubicBezTo>
                    <a:pt x="1373" y="2069"/>
                    <a:pt x="1417" y="2100"/>
                    <a:pt x="1494" y="2102"/>
                  </a:cubicBezTo>
                  <a:cubicBezTo>
                    <a:pt x="1568" y="2061"/>
                    <a:pt x="1698" y="2084"/>
                    <a:pt x="1798" y="2044"/>
                  </a:cubicBezTo>
                  <a:cubicBezTo>
                    <a:pt x="1836" y="2019"/>
                    <a:pt x="1878" y="1994"/>
                    <a:pt x="1920" y="1972"/>
                  </a:cubicBezTo>
                  <a:cubicBezTo>
                    <a:pt x="1929" y="1939"/>
                    <a:pt x="1939" y="1907"/>
                    <a:pt x="1949" y="1878"/>
                  </a:cubicBezTo>
                  <a:cubicBezTo>
                    <a:pt x="2035" y="1850"/>
                    <a:pt x="2055" y="1726"/>
                    <a:pt x="2084" y="1665"/>
                  </a:cubicBezTo>
                  <a:cubicBezTo>
                    <a:pt x="2116" y="1649"/>
                    <a:pt x="2161" y="1627"/>
                    <a:pt x="2190" y="1599"/>
                  </a:cubicBezTo>
                  <a:cubicBezTo>
                    <a:pt x="2203" y="1563"/>
                    <a:pt x="2216" y="1527"/>
                    <a:pt x="2229" y="1495"/>
                  </a:cubicBezTo>
                  <a:cubicBezTo>
                    <a:pt x="2233" y="1436"/>
                    <a:pt x="2236" y="1377"/>
                    <a:pt x="2240" y="1318"/>
                  </a:cubicBezTo>
                  <a:cubicBezTo>
                    <a:pt x="2230" y="1292"/>
                    <a:pt x="2224" y="1266"/>
                    <a:pt x="2218" y="1243"/>
                  </a:cubicBezTo>
                  <a:cubicBezTo>
                    <a:pt x="2218" y="1148"/>
                    <a:pt x="2270" y="1047"/>
                    <a:pt x="2219" y="994"/>
                  </a:cubicBezTo>
                  <a:cubicBezTo>
                    <a:pt x="2216" y="984"/>
                    <a:pt x="2213" y="974"/>
                    <a:pt x="2210" y="964"/>
                  </a:cubicBezTo>
                  <a:cubicBezTo>
                    <a:pt x="2315" y="967"/>
                    <a:pt x="2411" y="969"/>
                    <a:pt x="2520" y="991"/>
                  </a:cubicBezTo>
                  <a:cubicBezTo>
                    <a:pt x="2596" y="1033"/>
                    <a:pt x="2663" y="1005"/>
                    <a:pt x="2762" y="1076"/>
                  </a:cubicBezTo>
                  <a:cubicBezTo>
                    <a:pt x="2775" y="1076"/>
                    <a:pt x="2791" y="1077"/>
                    <a:pt x="2807" y="1077"/>
                  </a:cubicBezTo>
                  <a:cubicBezTo>
                    <a:pt x="2820" y="1061"/>
                    <a:pt x="2832" y="1048"/>
                    <a:pt x="2849" y="1036"/>
                  </a:cubicBezTo>
                  <a:cubicBezTo>
                    <a:pt x="2849" y="1019"/>
                    <a:pt x="2849" y="1003"/>
                    <a:pt x="2849" y="990"/>
                  </a:cubicBezTo>
                  <a:cubicBezTo>
                    <a:pt x="2820" y="930"/>
                    <a:pt x="2833" y="878"/>
                    <a:pt x="2856" y="839"/>
                  </a:cubicBezTo>
                  <a:cubicBezTo>
                    <a:pt x="2895" y="791"/>
                    <a:pt x="2933" y="746"/>
                    <a:pt x="2972" y="702"/>
                  </a:cubicBezTo>
                  <a:cubicBezTo>
                    <a:pt x="2988" y="597"/>
                    <a:pt x="3024" y="578"/>
                    <a:pt x="3082" y="508"/>
                  </a:cubicBezTo>
                  <a:cubicBezTo>
                    <a:pt x="3108" y="453"/>
                    <a:pt x="3095" y="439"/>
                    <a:pt x="3162" y="441"/>
                  </a:cubicBezTo>
                  <a:cubicBezTo>
                    <a:pt x="3219" y="479"/>
                    <a:pt x="3280" y="519"/>
                    <a:pt x="3340" y="560"/>
                  </a:cubicBezTo>
                  <a:cubicBezTo>
                    <a:pt x="3375" y="571"/>
                    <a:pt x="3458" y="563"/>
                    <a:pt x="3512" y="620"/>
                  </a:cubicBezTo>
                  <a:cubicBezTo>
                    <a:pt x="3586" y="622"/>
                    <a:pt x="3729" y="639"/>
                    <a:pt x="3762" y="535"/>
                  </a:cubicBezTo>
                  <a:cubicBezTo>
                    <a:pt x="3756" y="463"/>
                    <a:pt x="3750" y="391"/>
                    <a:pt x="3747" y="318"/>
                  </a:cubicBezTo>
                  <a:cubicBezTo>
                    <a:pt x="3825" y="163"/>
                    <a:pt x="3914" y="172"/>
                    <a:pt x="4081" y="160"/>
                  </a:cubicBezTo>
                  <a:cubicBezTo>
                    <a:pt x="4122" y="148"/>
                    <a:pt x="4142" y="76"/>
                    <a:pt x="4158" y="44"/>
                  </a:cubicBezTo>
                  <a:cubicBezTo>
                    <a:pt x="4171" y="28"/>
                    <a:pt x="4184" y="15"/>
                    <a:pt x="4200" y="2"/>
                  </a:cubicBezTo>
                  <a:cubicBezTo>
                    <a:pt x="4244" y="0"/>
                    <a:pt x="4289" y="1"/>
                    <a:pt x="4334" y="2"/>
                  </a:cubicBezTo>
                  <a:cubicBezTo>
                    <a:pt x="4356" y="19"/>
                    <a:pt x="4362" y="121"/>
                    <a:pt x="4387" y="187"/>
                  </a:cubicBezTo>
                  <a:cubicBezTo>
                    <a:pt x="4428" y="254"/>
                    <a:pt x="4473" y="324"/>
                    <a:pt x="4517" y="393"/>
                  </a:cubicBezTo>
                  <a:cubicBezTo>
                    <a:pt x="4555" y="414"/>
                    <a:pt x="4616" y="439"/>
                    <a:pt x="4695" y="460"/>
                  </a:cubicBezTo>
                  <a:cubicBezTo>
                    <a:pt x="4724" y="481"/>
                    <a:pt x="4753" y="504"/>
                    <a:pt x="4785" y="528"/>
                  </a:cubicBezTo>
                  <a:cubicBezTo>
                    <a:pt x="4800" y="555"/>
                    <a:pt x="4816" y="581"/>
                    <a:pt x="4832" y="611"/>
                  </a:cubicBezTo>
                  <a:cubicBezTo>
                    <a:pt x="4838" y="664"/>
                    <a:pt x="4844" y="716"/>
                    <a:pt x="4850" y="772"/>
                  </a:cubicBezTo>
                  <a:cubicBezTo>
                    <a:pt x="4869" y="812"/>
                    <a:pt x="4888" y="851"/>
                    <a:pt x="4910" y="891"/>
                  </a:cubicBezTo>
                  <a:cubicBezTo>
                    <a:pt x="4916" y="954"/>
                    <a:pt x="4938" y="1072"/>
                    <a:pt x="4883" y="1156"/>
                  </a:cubicBezTo>
                  <a:cubicBezTo>
                    <a:pt x="4771" y="1228"/>
                    <a:pt x="4787" y="1189"/>
                    <a:pt x="4773" y="1327"/>
                  </a:cubicBezTo>
                  <a:cubicBezTo>
                    <a:pt x="4780" y="1360"/>
                    <a:pt x="4782" y="1412"/>
                    <a:pt x="4820" y="1469"/>
                  </a:cubicBezTo>
                  <a:cubicBezTo>
                    <a:pt x="4852" y="1492"/>
                    <a:pt x="4884" y="1516"/>
                    <a:pt x="4919" y="1543"/>
                  </a:cubicBezTo>
                  <a:cubicBezTo>
                    <a:pt x="4967" y="1554"/>
                    <a:pt x="5015" y="1565"/>
                    <a:pt x="5066" y="1580"/>
                  </a:cubicBezTo>
                  <a:cubicBezTo>
                    <a:pt x="5164" y="1654"/>
                    <a:pt x="5276" y="1657"/>
                    <a:pt x="5417" y="1670"/>
                  </a:cubicBezTo>
                  <a:cubicBezTo>
                    <a:pt x="5461" y="1694"/>
                    <a:pt x="5538" y="1772"/>
                    <a:pt x="5592" y="1832"/>
                  </a:cubicBezTo>
                  <a:cubicBezTo>
                    <a:pt x="5636" y="1872"/>
                    <a:pt x="5684" y="1913"/>
                    <a:pt x="5731" y="1953"/>
                  </a:cubicBezTo>
                  <a:cubicBezTo>
                    <a:pt x="5776" y="1964"/>
                    <a:pt x="5827" y="1972"/>
                    <a:pt x="5878" y="2039"/>
                  </a:cubicBezTo>
                  <a:cubicBezTo>
                    <a:pt x="5890" y="2085"/>
                    <a:pt x="5909" y="2184"/>
                    <a:pt x="5944" y="2257"/>
                  </a:cubicBezTo>
                  <a:cubicBezTo>
                    <a:pt x="5963" y="2274"/>
                    <a:pt x="5991" y="2281"/>
                    <a:pt x="6010" y="2340"/>
                  </a:cubicBezTo>
                  <a:cubicBezTo>
                    <a:pt x="6007" y="2370"/>
                    <a:pt x="6004" y="2399"/>
                    <a:pt x="6003" y="2432"/>
                  </a:cubicBezTo>
                  <a:cubicBezTo>
                    <a:pt x="6010" y="2455"/>
                    <a:pt x="6019" y="2478"/>
                    <a:pt x="6029" y="2501"/>
                  </a:cubicBezTo>
                  <a:cubicBezTo>
                    <a:pt x="5958" y="2535"/>
                    <a:pt x="5964" y="2552"/>
                    <a:pt x="5941" y="2636"/>
                  </a:cubicBezTo>
                  <a:cubicBezTo>
                    <a:pt x="5938" y="2669"/>
                    <a:pt x="5938" y="2705"/>
                    <a:pt x="5938" y="2741"/>
                  </a:cubicBezTo>
                  <a:cubicBezTo>
                    <a:pt x="5944" y="2781"/>
                    <a:pt x="5950" y="2820"/>
                    <a:pt x="5959" y="2860"/>
                  </a:cubicBezTo>
                  <a:cubicBezTo>
                    <a:pt x="5950" y="2863"/>
                    <a:pt x="5943" y="2866"/>
                    <a:pt x="5937" y="2869"/>
                  </a:cubicBezTo>
                  <a:cubicBezTo>
                    <a:pt x="5860" y="2870"/>
                    <a:pt x="5787" y="2872"/>
                    <a:pt x="5713" y="2873"/>
                  </a:cubicBezTo>
                  <a:cubicBezTo>
                    <a:pt x="5553" y="2889"/>
                    <a:pt x="5480" y="2900"/>
                    <a:pt x="5431" y="3053"/>
                  </a:cubicBezTo>
                  <a:cubicBezTo>
                    <a:pt x="5383" y="3100"/>
                    <a:pt x="5357" y="3126"/>
                    <a:pt x="5334" y="3204"/>
                  </a:cubicBezTo>
                  <a:cubicBezTo>
                    <a:pt x="5254" y="3254"/>
                    <a:pt x="5149" y="3248"/>
                    <a:pt x="5085" y="3247"/>
                  </a:cubicBezTo>
                  <a:cubicBezTo>
                    <a:pt x="5085" y="3283"/>
                    <a:pt x="5049" y="3344"/>
                    <a:pt x="5011" y="3373"/>
                  </a:cubicBezTo>
                  <a:cubicBezTo>
                    <a:pt x="4981" y="3431"/>
                    <a:pt x="5013" y="3500"/>
                    <a:pt x="5044" y="3593"/>
                  </a:cubicBezTo>
                  <a:cubicBezTo>
                    <a:pt x="5044" y="3619"/>
                    <a:pt x="5044" y="3645"/>
                    <a:pt x="5047" y="3672"/>
                  </a:cubicBezTo>
                  <a:cubicBezTo>
                    <a:pt x="4990" y="3680"/>
                    <a:pt x="4932" y="3692"/>
                    <a:pt x="4878" y="3703"/>
                  </a:cubicBezTo>
                  <a:cubicBezTo>
                    <a:pt x="4826" y="3718"/>
                    <a:pt x="4775" y="3753"/>
                    <a:pt x="4743" y="3772"/>
                  </a:cubicBezTo>
                  <a:cubicBezTo>
                    <a:pt x="4599" y="3817"/>
                    <a:pt x="4458" y="3824"/>
                    <a:pt x="4334" y="3821"/>
                  </a:cubicBezTo>
                  <a:cubicBezTo>
                    <a:pt x="4279" y="3829"/>
                    <a:pt x="4273" y="3832"/>
                    <a:pt x="4244" y="3854"/>
                  </a:cubicBezTo>
                  <a:cubicBezTo>
                    <a:pt x="4244" y="3894"/>
                    <a:pt x="4244" y="3900"/>
                    <a:pt x="4288" y="3967"/>
                  </a:cubicBezTo>
                  <a:cubicBezTo>
                    <a:pt x="4240" y="4038"/>
                    <a:pt x="4281" y="4088"/>
                    <a:pt x="4367" y="4142"/>
                  </a:cubicBezTo>
                  <a:cubicBezTo>
                    <a:pt x="4389" y="4176"/>
                    <a:pt x="4411" y="4209"/>
                    <a:pt x="4433" y="4245"/>
                  </a:cubicBezTo>
                  <a:cubicBezTo>
                    <a:pt x="4469" y="4263"/>
                    <a:pt x="4497" y="4277"/>
                    <a:pt x="4481" y="4361"/>
                  </a:cubicBezTo>
                  <a:cubicBezTo>
                    <a:pt x="4468" y="4371"/>
                    <a:pt x="4455" y="4384"/>
                    <a:pt x="4445" y="4396"/>
                  </a:cubicBezTo>
                  <a:cubicBezTo>
                    <a:pt x="4346" y="4450"/>
                    <a:pt x="4337" y="4433"/>
                    <a:pt x="4336" y="4557"/>
                  </a:cubicBezTo>
                  <a:cubicBezTo>
                    <a:pt x="4361" y="4578"/>
                    <a:pt x="4403" y="4618"/>
                    <a:pt x="4402" y="4697"/>
                  </a:cubicBezTo>
                  <a:cubicBezTo>
                    <a:pt x="4364" y="4722"/>
                    <a:pt x="4319" y="4727"/>
                    <a:pt x="4296" y="4727"/>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7" name="Freeform 29"/>
            <p:cNvSpPr>
              <a:spLocks/>
            </p:cNvSpPr>
            <p:nvPr/>
          </p:nvSpPr>
          <p:spPr bwMode="auto">
            <a:xfrm>
              <a:off x="4038191" y="765375"/>
              <a:ext cx="1905396" cy="1642511"/>
            </a:xfrm>
            <a:custGeom>
              <a:avLst/>
              <a:gdLst>
                <a:gd name="T0" fmla="*/ 1630 w 6642"/>
                <a:gd name="T1" fmla="*/ 5242 h 5728"/>
                <a:gd name="T2" fmla="*/ 1530 w 6642"/>
                <a:gd name="T3" fmla="*/ 5007 h 5728"/>
                <a:gd name="T4" fmla="*/ 1052 w 6642"/>
                <a:gd name="T5" fmla="*/ 5254 h 5728"/>
                <a:gd name="T6" fmla="*/ 572 w 6642"/>
                <a:gd name="T7" fmla="*/ 4806 h 5728"/>
                <a:gd name="T8" fmla="*/ 651 w 6642"/>
                <a:gd name="T9" fmla="*/ 4438 h 5728"/>
                <a:gd name="T10" fmla="*/ 147 w 6642"/>
                <a:gd name="T11" fmla="*/ 4318 h 5728"/>
                <a:gd name="T12" fmla="*/ 0 w 6642"/>
                <a:gd name="T13" fmla="*/ 3842 h 5728"/>
                <a:gd name="T14" fmla="*/ 1044 w 6642"/>
                <a:gd name="T15" fmla="*/ 3908 h 5728"/>
                <a:gd name="T16" fmla="*/ 1487 w 6642"/>
                <a:gd name="T17" fmla="*/ 4158 h 5728"/>
                <a:gd name="T18" fmla="*/ 2267 w 6642"/>
                <a:gd name="T19" fmla="*/ 4125 h 5728"/>
                <a:gd name="T20" fmla="*/ 3073 w 6642"/>
                <a:gd name="T21" fmla="*/ 3979 h 5728"/>
                <a:gd name="T22" fmla="*/ 3705 w 6642"/>
                <a:gd name="T23" fmla="*/ 3503 h 5728"/>
                <a:gd name="T24" fmla="*/ 3692 w 6642"/>
                <a:gd name="T25" fmla="*/ 3012 h 5728"/>
                <a:gd name="T26" fmla="*/ 4258 w 6642"/>
                <a:gd name="T27" fmla="*/ 2876 h 5728"/>
                <a:gd name="T28" fmla="*/ 4672 w 6642"/>
                <a:gd name="T29" fmla="*/ 2621 h 5728"/>
                <a:gd name="T30" fmla="*/ 5456 w 6642"/>
                <a:gd name="T31" fmla="*/ 2333 h 5728"/>
                <a:gd name="T32" fmla="*/ 5143 w 6642"/>
                <a:gd name="T33" fmla="*/ 1827 h 5728"/>
                <a:gd name="T34" fmla="*/ 4889 w 6642"/>
                <a:gd name="T35" fmla="*/ 1994 h 5728"/>
                <a:gd name="T36" fmla="*/ 4388 w 6642"/>
                <a:gd name="T37" fmla="*/ 1890 h 5728"/>
                <a:gd name="T38" fmla="*/ 4584 w 6642"/>
                <a:gd name="T39" fmla="*/ 1306 h 5728"/>
                <a:gd name="T40" fmla="*/ 5210 w 6642"/>
                <a:gd name="T41" fmla="*/ 748 h 5728"/>
                <a:gd name="T42" fmla="*/ 5238 w 6642"/>
                <a:gd name="T43" fmla="*/ 251 h 5728"/>
                <a:gd name="T44" fmla="*/ 5508 w 6642"/>
                <a:gd name="T45" fmla="*/ 49 h 5728"/>
                <a:gd name="T46" fmla="*/ 5621 w 6642"/>
                <a:gd name="T47" fmla="*/ 366 h 5728"/>
                <a:gd name="T48" fmla="*/ 5876 w 6642"/>
                <a:gd name="T49" fmla="*/ 562 h 5728"/>
                <a:gd name="T50" fmla="*/ 6483 w 6642"/>
                <a:gd name="T51" fmla="*/ 479 h 5728"/>
                <a:gd name="T52" fmla="*/ 6530 w 6642"/>
                <a:gd name="T53" fmla="*/ 1168 h 5728"/>
                <a:gd name="T54" fmla="*/ 6458 w 6642"/>
                <a:gd name="T55" fmla="*/ 1507 h 5728"/>
                <a:gd name="T56" fmla="*/ 6101 w 6642"/>
                <a:gd name="T57" fmla="*/ 1904 h 5728"/>
                <a:gd name="T58" fmla="*/ 6333 w 6642"/>
                <a:gd name="T59" fmla="*/ 2178 h 5728"/>
                <a:gd name="T60" fmla="*/ 6347 w 6642"/>
                <a:gd name="T61" fmla="*/ 2362 h 5728"/>
                <a:gd name="T62" fmla="*/ 5992 w 6642"/>
                <a:gd name="T63" fmla="*/ 2412 h 5728"/>
                <a:gd name="T64" fmla="*/ 6137 w 6642"/>
                <a:gd name="T65" fmla="*/ 2844 h 5728"/>
                <a:gd name="T66" fmla="*/ 6344 w 6642"/>
                <a:gd name="T67" fmla="*/ 3010 h 5728"/>
                <a:gd name="T68" fmla="*/ 6642 w 6642"/>
                <a:gd name="T69" fmla="*/ 3342 h 5728"/>
                <a:gd name="T70" fmla="*/ 6273 w 6642"/>
                <a:gd name="T71" fmla="*/ 3644 h 5728"/>
                <a:gd name="T72" fmla="*/ 5891 w 6642"/>
                <a:gd name="T73" fmla="*/ 3965 h 5728"/>
                <a:gd name="T74" fmla="*/ 5682 w 6642"/>
                <a:gd name="T75" fmla="*/ 4064 h 5728"/>
                <a:gd name="T76" fmla="*/ 5265 w 6642"/>
                <a:gd name="T77" fmla="*/ 3802 h 5728"/>
                <a:gd name="T78" fmla="*/ 4807 w 6642"/>
                <a:gd name="T79" fmla="*/ 4072 h 5728"/>
                <a:gd name="T80" fmla="*/ 4541 w 6642"/>
                <a:gd name="T81" fmla="*/ 4134 h 5728"/>
                <a:gd name="T82" fmla="*/ 4260 w 6642"/>
                <a:gd name="T83" fmla="*/ 4238 h 5728"/>
                <a:gd name="T84" fmla="*/ 4293 w 6642"/>
                <a:gd name="T85" fmla="*/ 4556 h 5728"/>
                <a:gd name="T86" fmla="*/ 3815 w 6642"/>
                <a:gd name="T87" fmla="*/ 4777 h 5728"/>
                <a:gd name="T88" fmla="*/ 3424 w 6642"/>
                <a:gd name="T89" fmla="*/ 5045 h 5728"/>
                <a:gd name="T90" fmla="*/ 2993 w 6642"/>
                <a:gd name="T91" fmla="*/ 5516 h 5728"/>
                <a:gd name="T92" fmla="*/ 2536 w 6642"/>
                <a:gd name="T93" fmla="*/ 5566 h 5728"/>
                <a:gd name="T94" fmla="*/ 2481 w 6642"/>
                <a:gd name="T95" fmla="*/ 5149 h 5728"/>
                <a:gd name="T96" fmla="*/ 2177 w 6642"/>
                <a:gd name="T97" fmla="*/ 5276 h 5728"/>
                <a:gd name="T98" fmla="*/ 1951 w 6642"/>
                <a:gd name="T99" fmla="*/ 5617 h 5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42" h="5728">
                  <a:moveTo>
                    <a:pt x="1682" y="5728"/>
                  </a:moveTo>
                  <a:cubicBezTo>
                    <a:pt x="1644" y="5688"/>
                    <a:pt x="1606" y="5648"/>
                    <a:pt x="1568" y="5611"/>
                  </a:cubicBezTo>
                  <a:cubicBezTo>
                    <a:pt x="1545" y="5568"/>
                    <a:pt x="1527" y="5525"/>
                    <a:pt x="1508" y="5485"/>
                  </a:cubicBezTo>
                  <a:cubicBezTo>
                    <a:pt x="1508" y="5354"/>
                    <a:pt x="1525" y="5302"/>
                    <a:pt x="1630" y="5242"/>
                  </a:cubicBezTo>
                  <a:cubicBezTo>
                    <a:pt x="1647" y="5226"/>
                    <a:pt x="1666" y="5210"/>
                    <a:pt x="1685" y="5195"/>
                  </a:cubicBezTo>
                  <a:cubicBezTo>
                    <a:pt x="1698" y="5169"/>
                    <a:pt x="1714" y="5143"/>
                    <a:pt x="1730" y="5120"/>
                  </a:cubicBezTo>
                  <a:cubicBezTo>
                    <a:pt x="1727" y="5104"/>
                    <a:pt x="1727" y="5088"/>
                    <a:pt x="1727" y="5071"/>
                  </a:cubicBezTo>
                  <a:cubicBezTo>
                    <a:pt x="1664" y="4962"/>
                    <a:pt x="1622" y="4977"/>
                    <a:pt x="1530" y="5007"/>
                  </a:cubicBezTo>
                  <a:cubicBezTo>
                    <a:pt x="1504" y="5026"/>
                    <a:pt x="1481" y="5045"/>
                    <a:pt x="1459" y="5064"/>
                  </a:cubicBezTo>
                  <a:cubicBezTo>
                    <a:pt x="1424" y="5080"/>
                    <a:pt x="1389" y="5095"/>
                    <a:pt x="1353" y="5111"/>
                  </a:cubicBezTo>
                  <a:cubicBezTo>
                    <a:pt x="1331" y="5078"/>
                    <a:pt x="1309" y="5077"/>
                    <a:pt x="1290" y="5063"/>
                  </a:cubicBezTo>
                  <a:cubicBezTo>
                    <a:pt x="1066" y="5058"/>
                    <a:pt x="1069" y="5042"/>
                    <a:pt x="1052" y="5254"/>
                  </a:cubicBezTo>
                  <a:cubicBezTo>
                    <a:pt x="1007" y="5299"/>
                    <a:pt x="940" y="5231"/>
                    <a:pt x="924" y="5231"/>
                  </a:cubicBezTo>
                  <a:cubicBezTo>
                    <a:pt x="886" y="5174"/>
                    <a:pt x="839" y="5124"/>
                    <a:pt x="813" y="5097"/>
                  </a:cubicBezTo>
                  <a:cubicBezTo>
                    <a:pt x="782" y="5008"/>
                    <a:pt x="750" y="4945"/>
                    <a:pt x="683" y="4930"/>
                  </a:cubicBezTo>
                  <a:cubicBezTo>
                    <a:pt x="645" y="4887"/>
                    <a:pt x="607" y="4846"/>
                    <a:pt x="572" y="4806"/>
                  </a:cubicBezTo>
                  <a:cubicBezTo>
                    <a:pt x="550" y="4799"/>
                    <a:pt x="528" y="4792"/>
                    <a:pt x="505" y="4788"/>
                  </a:cubicBezTo>
                  <a:cubicBezTo>
                    <a:pt x="506" y="4700"/>
                    <a:pt x="592" y="4695"/>
                    <a:pt x="640" y="4631"/>
                  </a:cubicBezTo>
                  <a:cubicBezTo>
                    <a:pt x="653" y="4599"/>
                    <a:pt x="666" y="4570"/>
                    <a:pt x="683" y="4541"/>
                  </a:cubicBezTo>
                  <a:cubicBezTo>
                    <a:pt x="683" y="4482"/>
                    <a:pt x="677" y="4459"/>
                    <a:pt x="651" y="4438"/>
                  </a:cubicBezTo>
                  <a:cubicBezTo>
                    <a:pt x="520" y="4435"/>
                    <a:pt x="383" y="4448"/>
                    <a:pt x="277" y="4491"/>
                  </a:cubicBezTo>
                  <a:cubicBezTo>
                    <a:pt x="232" y="4523"/>
                    <a:pt x="223" y="4519"/>
                    <a:pt x="187" y="4518"/>
                  </a:cubicBezTo>
                  <a:cubicBezTo>
                    <a:pt x="188" y="4472"/>
                    <a:pt x="191" y="4427"/>
                    <a:pt x="195" y="4384"/>
                  </a:cubicBezTo>
                  <a:cubicBezTo>
                    <a:pt x="179" y="4361"/>
                    <a:pt x="163" y="4338"/>
                    <a:pt x="147" y="4318"/>
                  </a:cubicBezTo>
                  <a:cubicBezTo>
                    <a:pt x="109" y="4284"/>
                    <a:pt x="74" y="4250"/>
                    <a:pt x="39" y="4220"/>
                  </a:cubicBezTo>
                  <a:cubicBezTo>
                    <a:pt x="39" y="4158"/>
                    <a:pt x="59" y="4145"/>
                    <a:pt x="75" y="4093"/>
                  </a:cubicBezTo>
                  <a:cubicBezTo>
                    <a:pt x="75" y="4024"/>
                    <a:pt x="76" y="3975"/>
                    <a:pt x="63" y="3929"/>
                  </a:cubicBezTo>
                  <a:cubicBezTo>
                    <a:pt x="41" y="3899"/>
                    <a:pt x="19" y="3869"/>
                    <a:pt x="0" y="3842"/>
                  </a:cubicBezTo>
                  <a:cubicBezTo>
                    <a:pt x="0" y="3806"/>
                    <a:pt x="0" y="3770"/>
                    <a:pt x="0" y="3737"/>
                  </a:cubicBezTo>
                  <a:cubicBezTo>
                    <a:pt x="99" y="3766"/>
                    <a:pt x="201" y="3795"/>
                    <a:pt x="303" y="3824"/>
                  </a:cubicBezTo>
                  <a:cubicBezTo>
                    <a:pt x="479" y="3828"/>
                    <a:pt x="655" y="3833"/>
                    <a:pt x="830" y="3840"/>
                  </a:cubicBezTo>
                  <a:cubicBezTo>
                    <a:pt x="878" y="3858"/>
                    <a:pt x="980" y="3874"/>
                    <a:pt x="1044" y="3908"/>
                  </a:cubicBezTo>
                  <a:cubicBezTo>
                    <a:pt x="1098" y="3955"/>
                    <a:pt x="1155" y="4002"/>
                    <a:pt x="1213" y="4053"/>
                  </a:cubicBezTo>
                  <a:cubicBezTo>
                    <a:pt x="1225" y="4060"/>
                    <a:pt x="1241" y="4067"/>
                    <a:pt x="1257" y="4077"/>
                  </a:cubicBezTo>
                  <a:cubicBezTo>
                    <a:pt x="1308" y="4085"/>
                    <a:pt x="1362" y="4096"/>
                    <a:pt x="1417" y="4107"/>
                  </a:cubicBezTo>
                  <a:cubicBezTo>
                    <a:pt x="1439" y="4124"/>
                    <a:pt x="1461" y="4141"/>
                    <a:pt x="1487" y="4158"/>
                  </a:cubicBezTo>
                  <a:cubicBezTo>
                    <a:pt x="1554" y="4179"/>
                    <a:pt x="1621" y="4204"/>
                    <a:pt x="1688" y="4229"/>
                  </a:cubicBezTo>
                  <a:cubicBezTo>
                    <a:pt x="1739" y="4256"/>
                    <a:pt x="1795" y="4389"/>
                    <a:pt x="1904" y="4309"/>
                  </a:cubicBezTo>
                  <a:cubicBezTo>
                    <a:pt x="1940" y="4255"/>
                    <a:pt x="2004" y="4237"/>
                    <a:pt x="2068" y="4212"/>
                  </a:cubicBezTo>
                  <a:cubicBezTo>
                    <a:pt x="2139" y="4155"/>
                    <a:pt x="2161" y="4146"/>
                    <a:pt x="2267" y="4125"/>
                  </a:cubicBezTo>
                  <a:cubicBezTo>
                    <a:pt x="2267" y="4093"/>
                    <a:pt x="2337" y="4091"/>
                    <a:pt x="2363" y="4075"/>
                  </a:cubicBezTo>
                  <a:cubicBezTo>
                    <a:pt x="2423" y="4067"/>
                    <a:pt x="2478" y="4003"/>
                    <a:pt x="2539" y="3995"/>
                  </a:cubicBezTo>
                  <a:cubicBezTo>
                    <a:pt x="2593" y="3960"/>
                    <a:pt x="2638" y="3961"/>
                    <a:pt x="2721" y="3970"/>
                  </a:cubicBezTo>
                  <a:cubicBezTo>
                    <a:pt x="2782" y="3984"/>
                    <a:pt x="3005" y="4046"/>
                    <a:pt x="3073" y="3979"/>
                  </a:cubicBezTo>
                  <a:cubicBezTo>
                    <a:pt x="3220" y="3973"/>
                    <a:pt x="3323" y="3834"/>
                    <a:pt x="3416" y="3722"/>
                  </a:cubicBezTo>
                  <a:cubicBezTo>
                    <a:pt x="3448" y="3693"/>
                    <a:pt x="3483" y="3665"/>
                    <a:pt x="3519" y="3636"/>
                  </a:cubicBezTo>
                  <a:cubicBezTo>
                    <a:pt x="3548" y="3611"/>
                    <a:pt x="3576" y="3585"/>
                    <a:pt x="3609" y="3563"/>
                  </a:cubicBezTo>
                  <a:cubicBezTo>
                    <a:pt x="3634" y="3554"/>
                    <a:pt x="3676" y="3532"/>
                    <a:pt x="3705" y="3503"/>
                  </a:cubicBezTo>
                  <a:cubicBezTo>
                    <a:pt x="3702" y="3474"/>
                    <a:pt x="3702" y="3448"/>
                    <a:pt x="3702" y="3422"/>
                  </a:cubicBezTo>
                  <a:cubicBezTo>
                    <a:pt x="3667" y="3385"/>
                    <a:pt x="3632" y="3351"/>
                    <a:pt x="3597" y="3317"/>
                  </a:cubicBezTo>
                  <a:cubicBezTo>
                    <a:pt x="3591" y="3294"/>
                    <a:pt x="3585" y="3271"/>
                    <a:pt x="3582" y="3252"/>
                  </a:cubicBezTo>
                  <a:cubicBezTo>
                    <a:pt x="3589" y="3131"/>
                    <a:pt x="3586" y="3052"/>
                    <a:pt x="3692" y="3012"/>
                  </a:cubicBezTo>
                  <a:cubicBezTo>
                    <a:pt x="3692" y="2969"/>
                    <a:pt x="3759" y="3033"/>
                    <a:pt x="3835" y="3094"/>
                  </a:cubicBezTo>
                  <a:cubicBezTo>
                    <a:pt x="3861" y="3101"/>
                    <a:pt x="3886" y="3112"/>
                    <a:pt x="3915" y="3122"/>
                  </a:cubicBezTo>
                  <a:cubicBezTo>
                    <a:pt x="3940" y="3123"/>
                    <a:pt x="3969" y="3124"/>
                    <a:pt x="3998" y="3124"/>
                  </a:cubicBezTo>
                  <a:cubicBezTo>
                    <a:pt x="4097" y="3098"/>
                    <a:pt x="4184" y="2959"/>
                    <a:pt x="4258" y="2876"/>
                  </a:cubicBezTo>
                  <a:cubicBezTo>
                    <a:pt x="4309" y="2825"/>
                    <a:pt x="4354" y="2855"/>
                    <a:pt x="4431" y="2857"/>
                  </a:cubicBezTo>
                  <a:cubicBezTo>
                    <a:pt x="4463" y="2825"/>
                    <a:pt x="4498" y="2819"/>
                    <a:pt x="4543" y="2801"/>
                  </a:cubicBezTo>
                  <a:cubicBezTo>
                    <a:pt x="4569" y="2775"/>
                    <a:pt x="4597" y="2750"/>
                    <a:pt x="4626" y="2724"/>
                  </a:cubicBezTo>
                  <a:cubicBezTo>
                    <a:pt x="4652" y="2725"/>
                    <a:pt x="4672" y="2627"/>
                    <a:pt x="4672" y="2621"/>
                  </a:cubicBezTo>
                  <a:cubicBezTo>
                    <a:pt x="4727" y="2468"/>
                    <a:pt x="4765" y="2528"/>
                    <a:pt x="4903" y="2469"/>
                  </a:cubicBezTo>
                  <a:cubicBezTo>
                    <a:pt x="4948" y="2415"/>
                    <a:pt x="4996" y="2387"/>
                    <a:pt x="5060" y="2356"/>
                  </a:cubicBezTo>
                  <a:cubicBezTo>
                    <a:pt x="5111" y="2304"/>
                    <a:pt x="5303" y="2342"/>
                    <a:pt x="5411" y="2351"/>
                  </a:cubicBezTo>
                  <a:cubicBezTo>
                    <a:pt x="5424" y="2345"/>
                    <a:pt x="5440" y="2339"/>
                    <a:pt x="5456" y="2333"/>
                  </a:cubicBezTo>
                  <a:cubicBezTo>
                    <a:pt x="5527" y="2263"/>
                    <a:pt x="5489" y="2167"/>
                    <a:pt x="5454" y="2117"/>
                  </a:cubicBezTo>
                  <a:cubicBezTo>
                    <a:pt x="5429" y="2090"/>
                    <a:pt x="5403" y="2063"/>
                    <a:pt x="5378" y="2039"/>
                  </a:cubicBezTo>
                  <a:cubicBezTo>
                    <a:pt x="5330" y="2009"/>
                    <a:pt x="5283" y="1978"/>
                    <a:pt x="5235" y="1951"/>
                  </a:cubicBezTo>
                  <a:cubicBezTo>
                    <a:pt x="5222" y="1895"/>
                    <a:pt x="5152" y="1837"/>
                    <a:pt x="5143" y="1827"/>
                  </a:cubicBezTo>
                  <a:cubicBezTo>
                    <a:pt x="5111" y="1826"/>
                    <a:pt x="5079" y="1826"/>
                    <a:pt x="5047" y="1828"/>
                  </a:cubicBezTo>
                  <a:cubicBezTo>
                    <a:pt x="5031" y="1844"/>
                    <a:pt x="5015" y="1863"/>
                    <a:pt x="5002" y="1883"/>
                  </a:cubicBezTo>
                  <a:cubicBezTo>
                    <a:pt x="4970" y="1879"/>
                    <a:pt x="4938" y="1878"/>
                    <a:pt x="4909" y="1877"/>
                  </a:cubicBezTo>
                  <a:cubicBezTo>
                    <a:pt x="4903" y="1916"/>
                    <a:pt x="4896" y="1955"/>
                    <a:pt x="4889" y="1994"/>
                  </a:cubicBezTo>
                  <a:cubicBezTo>
                    <a:pt x="4819" y="2019"/>
                    <a:pt x="4736" y="1954"/>
                    <a:pt x="4708" y="1941"/>
                  </a:cubicBezTo>
                  <a:cubicBezTo>
                    <a:pt x="4679" y="1940"/>
                    <a:pt x="4650" y="1939"/>
                    <a:pt x="4625" y="1939"/>
                  </a:cubicBezTo>
                  <a:cubicBezTo>
                    <a:pt x="4564" y="1957"/>
                    <a:pt x="4535" y="1985"/>
                    <a:pt x="4500" y="2014"/>
                  </a:cubicBezTo>
                  <a:cubicBezTo>
                    <a:pt x="4404" y="2012"/>
                    <a:pt x="4388" y="1939"/>
                    <a:pt x="4388" y="1890"/>
                  </a:cubicBezTo>
                  <a:cubicBezTo>
                    <a:pt x="4417" y="1861"/>
                    <a:pt x="4449" y="1833"/>
                    <a:pt x="4482" y="1804"/>
                  </a:cubicBezTo>
                  <a:cubicBezTo>
                    <a:pt x="4482" y="1725"/>
                    <a:pt x="4476" y="1683"/>
                    <a:pt x="4486" y="1634"/>
                  </a:cubicBezTo>
                  <a:cubicBezTo>
                    <a:pt x="4502" y="1592"/>
                    <a:pt x="4521" y="1553"/>
                    <a:pt x="4541" y="1514"/>
                  </a:cubicBezTo>
                  <a:cubicBezTo>
                    <a:pt x="4541" y="1413"/>
                    <a:pt x="4535" y="1367"/>
                    <a:pt x="4584" y="1306"/>
                  </a:cubicBezTo>
                  <a:cubicBezTo>
                    <a:pt x="4603" y="1306"/>
                    <a:pt x="4622" y="1307"/>
                    <a:pt x="4644" y="1307"/>
                  </a:cubicBezTo>
                  <a:cubicBezTo>
                    <a:pt x="4727" y="1319"/>
                    <a:pt x="4874" y="1355"/>
                    <a:pt x="4967" y="1286"/>
                  </a:cubicBezTo>
                  <a:cubicBezTo>
                    <a:pt x="5022" y="1228"/>
                    <a:pt x="5092" y="1181"/>
                    <a:pt x="5141" y="1117"/>
                  </a:cubicBezTo>
                  <a:cubicBezTo>
                    <a:pt x="5141" y="1025"/>
                    <a:pt x="5133" y="786"/>
                    <a:pt x="5210" y="748"/>
                  </a:cubicBezTo>
                  <a:cubicBezTo>
                    <a:pt x="5281" y="655"/>
                    <a:pt x="5249" y="556"/>
                    <a:pt x="5320" y="486"/>
                  </a:cubicBezTo>
                  <a:cubicBezTo>
                    <a:pt x="5317" y="443"/>
                    <a:pt x="5317" y="401"/>
                    <a:pt x="5318" y="358"/>
                  </a:cubicBezTo>
                  <a:cubicBezTo>
                    <a:pt x="5311" y="348"/>
                    <a:pt x="5308" y="338"/>
                    <a:pt x="5305" y="328"/>
                  </a:cubicBezTo>
                  <a:cubicBezTo>
                    <a:pt x="5283" y="302"/>
                    <a:pt x="5261" y="275"/>
                    <a:pt x="5238" y="251"/>
                  </a:cubicBezTo>
                  <a:cubicBezTo>
                    <a:pt x="5216" y="238"/>
                    <a:pt x="5197" y="227"/>
                    <a:pt x="5178" y="217"/>
                  </a:cubicBezTo>
                  <a:cubicBezTo>
                    <a:pt x="5178" y="125"/>
                    <a:pt x="5227" y="91"/>
                    <a:pt x="5303" y="56"/>
                  </a:cubicBezTo>
                  <a:cubicBezTo>
                    <a:pt x="5367" y="58"/>
                    <a:pt x="5406" y="0"/>
                    <a:pt x="5476" y="2"/>
                  </a:cubicBezTo>
                  <a:cubicBezTo>
                    <a:pt x="5476" y="22"/>
                    <a:pt x="5492" y="32"/>
                    <a:pt x="5508" y="49"/>
                  </a:cubicBezTo>
                  <a:cubicBezTo>
                    <a:pt x="5505" y="75"/>
                    <a:pt x="5501" y="104"/>
                    <a:pt x="5498" y="133"/>
                  </a:cubicBezTo>
                  <a:cubicBezTo>
                    <a:pt x="5456" y="175"/>
                    <a:pt x="5437" y="174"/>
                    <a:pt x="5437" y="243"/>
                  </a:cubicBezTo>
                  <a:cubicBezTo>
                    <a:pt x="5459" y="260"/>
                    <a:pt x="5481" y="280"/>
                    <a:pt x="5507" y="301"/>
                  </a:cubicBezTo>
                  <a:cubicBezTo>
                    <a:pt x="5532" y="341"/>
                    <a:pt x="5545" y="351"/>
                    <a:pt x="5621" y="366"/>
                  </a:cubicBezTo>
                  <a:cubicBezTo>
                    <a:pt x="5628" y="327"/>
                    <a:pt x="5634" y="291"/>
                    <a:pt x="5641" y="255"/>
                  </a:cubicBezTo>
                  <a:cubicBezTo>
                    <a:pt x="5676" y="256"/>
                    <a:pt x="5711" y="247"/>
                    <a:pt x="5775" y="291"/>
                  </a:cubicBezTo>
                  <a:cubicBezTo>
                    <a:pt x="5781" y="304"/>
                    <a:pt x="5791" y="318"/>
                    <a:pt x="5800" y="331"/>
                  </a:cubicBezTo>
                  <a:cubicBezTo>
                    <a:pt x="5809" y="400"/>
                    <a:pt x="5822" y="489"/>
                    <a:pt x="5876" y="562"/>
                  </a:cubicBezTo>
                  <a:cubicBezTo>
                    <a:pt x="5885" y="569"/>
                    <a:pt x="5898" y="576"/>
                    <a:pt x="5911" y="586"/>
                  </a:cubicBezTo>
                  <a:cubicBezTo>
                    <a:pt x="5939" y="583"/>
                    <a:pt x="5971" y="581"/>
                    <a:pt x="6003" y="578"/>
                  </a:cubicBezTo>
                  <a:cubicBezTo>
                    <a:pt x="6087" y="538"/>
                    <a:pt x="6182" y="570"/>
                    <a:pt x="6263" y="490"/>
                  </a:cubicBezTo>
                  <a:cubicBezTo>
                    <a:pt x="6314" y="367"/>
                    <a:pt x="6401" y="349"/>
                    <a:pt x="6483" y="479"/>
                  </a:cubicBezTo>
                  <a:cubicBezTo>
                    <a:pt x="6502" y="535"/>
                    <a:pt x="6521" y="591"/>
                    <a:pt x="6543" y="648"/>
                  </a:cubicBezTo>
                  <a:cubicBezTo>
                    <a:pt x="6543" y="703"/>
                    <a:pt x="6497" y="886"/>
                    <a:pt x="6461" y="944"/>
                  </a:cubicBezTo>
                  <a:cubicBezTo>
                    <a:pt x="6461" y="970"/>
                    <a:pt x="6461" y="996"/>
                    <a:pt x="6461" y="1022"/>
                  </a:cubicBezTo>
                  <a:cubicBezTo>
                    <a:pt x="6483" y="1069"/>
                    <a:pt x="6505" y="1118"/>
                    <a:pt x="6530" y="1168"/>
                  </a:cubicBezTo>
                  <a:cubicBezTo>
                    <a:pt x="6530" y="1227"/>
                    <a:pt x="6430" y="1346"/>
                    <a:pt x="6545" y="1427"/>
                  </a:cubicBezTo>
                  <a:cubicBezTo>
                    <a:pt x="6557" y="1467"/>
                    <a:pt x="6550" y="1545"/>
                    <a:pt x="6547" y="1617"/>
                  </a:cubicBezTo>
                  <a:cubicBezTo>
                    <a:pt x="6524" y="1620"/>
                    <a:pt x="6502" y="1622"/>
                    <a:pt x="6480" y="1625"/>
                  </a:cubicBezTo>
                  <a:cubicBezTo>
                    <a:pt x="6435" y="1578"/>
                    <a:pt x="6458" y="1533"/>
                    <a:pt x="6458" y="1507"/>
                  </a:cubicBezTo>
                  <a:cubicBezTo>
                    <a:pt x="6449" y="1474"/>
                    <a:pt x="6445" y="1474"/>
                    <a:pt x="6423" y="1450"/>
                  </a:cubicBezTo>
                  <a:cubicBezTo>
                    <a:pt x="6292" y="1453"/>
                    <a:pt x="6384" y="1502"/>
                    <a:pt x="6333" y="1582"/>
                  </a:cubicBezTo>
                  <a:cubicBezTo>
                    <a:pt x="6265" y="1639"/>
                    <a:pt x="6240" y="1678"/>
                    <a:pt x="6220" y="1776"/>
                  </a:cubicBezTo>
                  <a:cubicBezTo>
                    <a:pt x="6204" y="1818"/>
                    <a:pt x="6139" y="1879"/>
                    <a:pt x="6101" y="1904"/>
                  </a:cubicBezTo>
                  <a:cubicBezTo>
                    <a:pt x="6098" y="1940"/>
                    <a:pt x="6094" y="1979"/>
                    <a:pt x="6094" y="2018"/>
                  </a:cubicBezTo>
                  <a:cubicBezTo>
                    <a:pt x="6116" y="2042"/>
                    <a:pt x="6122" y="2061"/>
                    <a:pt x="6154" y="2115"/>
                  </a:cubicBezTo>
                  <a:cubicBezTo>
                    <a:pt x="6186" y="2135"/>
                    <a:pt x="6221" y="2159"/>
                    <a:pt x="6256" y="2183"/>
                  </a:cubicBezTo>
                  <a:cubicBezTo>
                    <a:pt x="6281" y="2180"/>
                    <a:pt x="6307" y="2177"/>
                    <a:pt x="6333" y="2178"/>
                  </a:cubicBezTo>
                  <a:cubicBezTo>
                    <a:pt x="6345" y="2152"/>
                    <a:pt x="6362" y="2126"/>
                    <a:pt x="6378" y="2104"/>
                  </a:cubicBezTo>
                  <a:cubicBezTo>
                    <a:pt x="6384" y="2114"/>
                    <a:pt x="6413" y="2157"/>
                    <a:pt x="6412" y="2210"/>
                  </a:cubicBezTo>
                  <a:cubicBezTo>
                    <a:pt x="6374" y="2222"/>
                    <a:pt x="6335" y="2234"/>
                    <a:pt x="6300" y="2249"/>
                  </a:cubicBezTo>
                  <a:cubicBezTo>
                    <a:pt x="6300" y="2276"/>
                    <a:pt x="6290" y="2331"/>
                    <a:pt x="6347" y="2362"/>
                  </a:cubicBezTo>
                  <a:cubicBezTo>
                    <a:pt x="6312" y="2413"/>
                    <a:pt x="6260" y="2481"/>
                    <a:pt x="6212" y="2509"/>
                  </a:cubicBezTo>
                  <a:cubicBezTo>
                    <a:pt x="6196" y="2505"/>
                    <a:pt x="6184" y="2502"/>
                    <a:pt x="6171" y="2498"/>
                  </a:cubicBezTo>
                  <a:cubicBezTo>
                    <a:pt x="6130" y="2468"/>
                    <a:pt x="6088" y="2440"/>
                    <a:pt x="6047" y="2413"/>
                  </a:cubicBezTo>
                  <a:cubicBezTo>
                    <a:pt x="6028" y="2413"/>
                    <a:pt x="6008" y="2412"/>
                    <a:pt x="5992" y="2412"/>
                  </a:cubicBezTo>
                  <a:cubicBezTo>
                    <a:pt x="5983" y="2428"/>
                    <a:pt x="5960" y="2457"/>
                    <a:pt x="5957" y="2480"/>
                  </a:cubicBezTo>
                  <a:cubicBezTo>
                    <a:pt x="5957" y="2506"/>
                    <a:pt x="5957" y="2532"/>
                    <a:pt x="5960" y="2562"/>
                  </a:cubicBezTo>
                  <a:cubicBezTo>
                    <a:pt x="5985" y="2605"/>
                    <a:pt x="6081" y="2630"/>
                    <a:pt x="6138" y="2730"/>
                  </a:cubicBezTo>
                  <a:cubicBezTo>
                    <a:pt x="6137" y="2766"/>
                    <a:pt x="6137" y="2805"/>
                    <a:pt x="6137" y="2844"/>
                  </a:cubicBezTo>
                  <a:cubicBezTo>
                    <a:pt x="6165" y="2891"/>
                    <a:pt x="6200" y="2980"/>
                    <a:pt x="6228" y="3060"/>
                  </a:cubicBezTo>
                  <a:cubicBezTo>
                    <a:pt x="6235" y="3070"/>
                    <a:pt x="6244" y="3080"/>
                    <a:pt x="6254" y="3090"/>
                  </a:cubicBezTo>
                  <a:cubicBezTo>
                    <a:pt x="6266" y="3090"/>
                    <a:pt x="6282" y="3090"/>
                    <a:pt x="6298" y="3094"/>
                  </a:cubicBezTo>
                  <a:cubicBezTo>
                    <a:pt x="6311" y="3065"/>
                    <a:pt x="6327" y="3036"/>
                    <a:pt x="6344" y="3010"/>
                  </a:cubicBezTo>
                  <a:cubicBezTo>
                    <a:pt x="6369" y="2988"/>
                    <a:pt x="6395" y="2969"/>
                    <a:pt x="6424" y="2950"/>
                  </a:cubicBezTo>
                  <a:cubicBezTo>
                    <a:pt x="6443" y="2990"/>
                    <a:pt x="6484" y="3040"/>
                    <a:pt x="6519" y="3126"/>
                  </a:cubicBezTo>
                  <a:cubicBezTo>
                    <a:pt x="6531" y="3195"/>
                    <a:pt x="6527" y="3257"/>
                    <a:pt x="6629" y="3312"/>
                  </a:cubicBezTo>
                  <a:cubicBezTo>
                    <a:pt x="6633" y="3322"/>
                    <a:pt x="6636" y="3332"/>
                    <a:pt x="6642" y="3342"/>
                  </a:cubicBezTo>
                  <a:cubicBezTo>
                    <a:pt x="6626" y="3374"/>
                    <a:pt x="6632" y="3456"/>
                    <a:pt x="6631" y="3518"/>
                  </a:cubicBezTo>
                  <a:cubicBezTo>
                    <a:pt x="6619" y="3528"/>
                    <a:pt x="6606" y="3541"/>
                    <a:pt x="6596" y="3554"/>
                  </a:cubicBezTo>
                  <a:cubicBezTo>
                    <a:pt x="6538" y="3552"/>
                    <a:pt x="6529" y="3526"/>
                    <a:pt x="6507" y="3515"/>
                  </a:cubicBezTo>
                  <a:cubicBezTo>
                    <a:pt x="6350" y="3511"/>
                    <a:pt x="6328" y="3530"/>
                    <a:pt x="6273" y="3644"/>
                  </a:cubicBezTo>
                  <a:cubicBezTo>
                    <a:pt x="6263" y="3650"/>
                    <a:pt x="6254" y="3656"/>
                    <a:pt x="6247" y="3666"/>
                  </a:cubicBezTo>
                  <a:cubicBezTo>
                    <a:pt x="6247" y="3699"/>
                    <a:pt x="6090" y="3796"/>
                    <a:pt x="6067" y="3812"/>
                  </a:cubicBezTo>
                  <a:cubicBezTo>
                    <a:pt x="6051" y="3844"/>
                    <a:pt x="5961" y="3904"/>
                    <a:pt x="5926" y="3926"/>
                  </a:cubicBezTo>
                  <a:cubicBezTo>
                    <a:pt x="5913" y="3939"/>
                    <a:pt x="5900" y="3952"/>
                    <a:pt x="5891" y="3965"/>
                  </a:cubicBezTo>
                  <a:cubicBezTo>
                    <a:pt x="5871" y="3967"/>
                    <a:pt x="5855" y="3970"/>
                    <a:pt x="5839" y="3973"/>
                  </a:cubicBezTo>
                  <a:cubicBezTo>
                    <a:pt x="5820" y="3953"/>
                    <a:pt x="5801" y="3933"/>
                    <a:pt x="5782" y="3916"/>
                  </a:cubicBezTo>
                  <a:cubicBezTo>
                    <a:pt x="5751" y="3814"/>
                    <a:pt x="5722" y="3810"/>
                    <a:pt x="5658" y="3808"/>
                  </a:cubicBezTo>
                  <a:cubicBezTo>
                    <a:pt x="5623" y="3870"/>
                    <a:pt x="5603" y="3980"/>
                    <a:pt x="5682" y="4064"/>
                  </a:cubicBezTo>
                  <a:cubicBezTo>
                    <a:pt x="5685" y="4107"/>
                    <a:pt x="5688" y="4150"/>
                    <a:pt x="5691" y="4192"/>
                  </a:cubicBezTo>
                  <a:cubicBezTo>
                    <a:pt x="5586" y="4199"/>
                    <a:pt x="5490" y="4213"/>
                    <a:pt x="5429" y="4166"/>
                  </a:cubicBezTo>
                  <a:cubicBezTo>
                    <a:pt x="5417" y="4064"/>
                    <a:pt x="5385" y="4037"/>
                    <a:pt x="5347" y="3987"/>
                  </a:cubicBezTo>
                  <a:cubicBezTo>
                    <a:pt x="5319" y="3924"/>
                    <a:pt x="5291" y="3861"/>
                    <a:pt x="5265" y="3802"/>
                  </a:cubicBezTo>
                  <a:cubicBezTo>
                    <a:pt x="5202" y="3734"/>
                    <a:pt x="5211" y="3758"/>
                    <a:pt x="5160" y="3750"/>
                  </a:cubicBezTo>
                  <a:cubicBezTo>
                    <a:pt x="5115" y="3794"/>
                    <a:pt x="5048" y="3826"/>
                    <a:pt x="5003" y="3867"/>
                  </a:cubicBezTo>
                  <a:cubicBezTo>
                    <a:pt x="4984" y="3906"/>
                    <a:pt x="4980" y="3978"/>
                    <a:pt x="4999" y="4057"/>
                  </a:cubicBezTo>
                  <a:cubicBezTo>
                    <a:pt x="4935" y="4062"/>
                    <a:pt x="4871" y="4067"/>
                    <a:pt x="4807" y="4072"/>
                  </a:cubicBezTo>
                  <a:cubicBezTo>
                    <a:pt x="4749" y="4106"/>
                    <a:pt x="4691" y="4141"/>
                    <a:pt x="4634" y="4175"/>
                  </a:cubicBezTo>
                  <a:cubicBezTo>
                    <a:pt x="4618" y="4201"/>
                    <a:pt x="4605" y="4247"/>
                    <a:pt x="4569" y="4246"/>
                  </a:cubicBezTo>
                  <a:cubicBezTo>
                    <a:pt x="4519" y="4212"/>
                    <a:pt x="4506" y="4185"/>
                    <a:pt x="4506" y="4159"/>
                  </a:cubicBezTo>
                  <a:cubicBezTo>
                    <a:pt x="4516" y="4149"/>
                    <a:pt x="4529" y="4140"/>
                    <a:pt x="4541" y="4134"/>
                  </a:cubicBezTo>
                  <a:cubicBezTo>
                    <a:pt x="4542" y="4032"/>
                    <a:pt x="4475" y="3981"/>
                    <a:pt x="4408" y="3980"/>
                  </a:cubicBezTo>
                  <a:cubicBezTo>
                    <a:pt x="4322" y="4020"/>
                    <a:pt x="4315" y="4069"/>
                    <a:pt x="4340" y="4188"/>
                  </a:cubicBezTo>
                  <a:cubicBezTo>
                    <a:pt x="4321" y="4187"/>
                    <a:pt x="4301" y="4190"/>
                    <a:pt x="4282" y="4193"/>
                  </a:cubicBezTo>
                  <a:cubicBezTo>
                    <a:pt x="4273" y="4205"/>
                    <a:pt x="4266" y="4222"/>
                    <a:pt x="4260" y="4238"/>
                  </a:cubicBezTo>
                  <a:cubicBezTo>
                    <a:pt x="4250" y="4241"/>
                    <a:pt x="4240" y="4244"/>
                    <a:pt x="4231" y="4250"/>
                  </a:cubicBezTo>
                  <a:cubicBezTo>
                    <a:pt x="4230" y="4309"/>
                    <a:pt x="4230" y="4368"/>
                    <a:pt x="4230" y="4427"/>
                  </a:cubicBezTo>
                  <a:cubicBezTo>
                    <a:pt x="4249" y="4450"/>
                    <a:pt x="4268" y="4477"/>
                    <a:pt x="4290" y="4504"/>
                  </a:cubicBezTo>
                  <a:cubicBezTo>
                    <a:pt x="4290" y="4520"/>
                    <a:pt x="4290" y="4537"/>
                    <a:pt x="4293" y="4556"/>
                  </a:cubicBezTo>
                  <a:cubicBezTo>
                    <a:pt x="4280" y="4576"/>
                    <a:pt x="4267" y="4595"/>
                    <a:pt x="4257" y="4614"/>
                  </a:cubicBezTo>
                  <a:cubicBezTo>
                    <a:pt x="4168" y="4674"/>
                    <a:pt x="4075" y="4692"/>
                    <a:pt x="3992" y="4680"/>
                  </a:cubicBezTo>
                  <a:cubicBezTo>
                    <a:pt x="3915" y="4678"/>
                    <a:pt x="3902" y="4714"/>
                    <a:pt x="3857" y="4739"/>
                  </a:cubicBezTo>
                  <a:cubicBezTo>
                    <a:pt x="3841" y="4751"/>
                    <a:pt x="3828" y="4764"/>
                    <a:pt x="3815" y="4777"/>
                  </a:cubicBezTo>
                  <a:cubicBezTo>
                    <a:pt x="3773" y="4861"/>
                    <a:pt x="3690" y="4944"/>
                    <a:pt x="3616" y="5021"/>
                  </a:cubicBezTo>
                  <a:cubicBezTo>
                    <a:pt x="3590" y="5004"/>
                    <a:pt x="3565" y="4987"/>
                    <a:pt x="3543" y="4970"/>
                  </a:cubicBezTo>
                  <a:cubicBezTo>
                    <a:pt x="3514" y="4969"/>
                    <a:pt x="3485" y="4968"/>
                    <a:pt x="3460" y="4971"/>
                  </a:cubicBezTo>
                  <a:cubicBezTo>
                    <a:pt x="3456" y="4997"/>
                    <a:pt x="3443" y="5036"/>
                    <a:pt x="3424" y="5045"/>
                  </a:cubicBezTo>
                  <a:cubicBezTo>
                    <a:pt x="3383" y="4989"/>
                    <a:pt x="3341" y="4997"/>
                    <a:pt x="3313" y="5000"/>
                  </a:cubicBezTo>
                  <a:cubicBezTo>
                    <a:pt x="3299" y="5039"/>
                    <a:pt x="3277" y="5081"/>
                    <a:pt x="3235" y="5109"/>
                  </a:cubicBezTo>
                  <a:cubicBezTo>
                    <a:pt x="3139" y="5149"/>
                    <a:pt x="3103" y="5296"/>
                    <a:pt x="3013" y="5349"/>
                  </a:cubicBezTo>
                  <a:cubicBezTo>
                    <a:pt x="2991" y="5398"/>
                    <a:pt x="2994" y="5444"/>
                    <a:pt x="2993" y="5516"/>
                  </a:cubicBezTo>
                  <a:cubicBezTo>
                    <a:pt x="2999" y="5542"/>
                    <a:pt x="2989" y="5617"/>
                    <a:pt x="2976" y="5659"/>
                  </a:cubicBezTo>
                  <a:cubicBezTo>
                    <a:pt x="2970" y="5663"/>
                    <a:pt x="2964" y="5666"/>
                    <a:pt x="2960" y="5669"/>
                  </a:cubicBezTo>
                  <a:cubicBezTo>
                    <a:pt x="2826" y="5665"/>
                    <a:pt x="2734" y="5640"/>
                    <a:pt x="2638" y="5621"/>
                  </a:cubicBezTo>
                  <a:cubicBezTo>
                    <a:pt x="2603" y="5601"/>
                    <a:pt x="2568" y="5584"/>
                    <a:pt x="2536" y="5566"/>
                  </a:cubicBezTo>
                  <a:cubicBezTo>
                    <a:pt x="2517" y="5543"/>
                    <a:pt x="2498" y="5523"/>
                    <a:pt x="2482" y="5503"/>
                  </a:cubicBezTo>
                  <a:cubicBezTo>
                    <a:pt x="2447" y="5492"/>
                    <a:pt x="2412" y="5485"/>
                    <a:pt x="2377" y="5477"/>
                  </a:cubicBezTo>
                  <a:cubicBezTo>
                    <a:pt x="2377" y="5445"/>
                    <a:pt x="2377" y="5412"/>
                    <a:pt x="2377" y="5379"/>
                  </a:cubicBezTo>
                  <a:cubicBezTo>
                    <a:pt x="2426" y="5315"/>
                    <a:pt x="2480" y="5231"/>
                    <a:pt x="2481" y="5149"/>
                  </a:cubicBezTo>
                  <a:cubicBezTo>
                    <a:pt x="2459" y="5054"/>
                    <a:pt x="2386" y="5071"/>
                    <a:pt x="2341" y="5070"/>
                  </a:cubicBezTo>
                  <a:cubicBezTo>
                    <a:pt x="2325" y="5076"/>
                    <a:pt x="2312" y="5086"/>
                    <a:pt x="2299" y="5095"/>
                  </a:cubicBezTo>
                  <a:cubicBezTo>
                    <a:pt x="2187" y="5102"/>
                    <a:pt x="2229" y="5097"/>
                    <a:pt x="2209" y="5214"/>
                  </a:cubicBezTo>
                  <a:cubicBezTo>
                    <a:pt x="2186" y="5237"/>
                    <a:pt x="2183" y="5243"/>
                    <a:pt x="2177" y="5276"/>
                  </a:cubicBezTo>
                  <a:cubicBezTo>
                    <a:pt x="2154" y="5311"/>
                    <a:pt x="2135" y="5347"/>
                    <a:pt x="2115" y="5386"/>
                  </a:cubicBezTo>
                  <a:cubicBezTo>
                    <a:pt x="2115" y="5425"/>
                    <a:pt x="2118" y="5467"/>
                    <a:pt x="2121" y="5510"/>
                  </a:cubicBezTo>
                  <a:cubicBezTo>
                    <a:pt x="2108" y="5526"/>
                    <a:pt x="2095" y="5542"/>
                    <a:pt x="2082" y="5558"/>
                  </a:cubicBezTo>
                  <a:cubicBezTo>
                    <a:pt x="1999" y="5566"/>
                    <a:pt x="1993" y="5576"/>
                    <a:pt x="1951" y="5617"/>
                  </a:cubicBezTo>
                  <a:cubicBezTo>
                    <a:pt x="1893" y="5626"/>
                    <a:pt x="1839" y="5637"/>
                    <a:pt x="1785" y="5649"/>
                  </a:cubicBezTo>
                  <a:cubicBezTo>
                    <a:pt x="1730" y="5674"/>
                    <a:pt x="1724" y="5710"/>
                    <a:pt x="1682" y="5728"/>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8" name="Freeform 30"/>
            <p:cNvSpPr>
              <a:spLocks/>
            </p:cNvSpPr>
            <p:nvPr/>
          </p:nvSpPr>
          <p:spPr bwMode="auto">
            <a:xfrm>
              <a:off x="5387323" y="2021968"/>
              <a:ext cx="205052" cy="238700"/>
            </a:xfrm>
            <a:custGeom>
              <a:avLst/>
              <a:gdLst>
                <a:gd name="T0" fmla="*/ 604 w 714"/>
                <a:gd name="T1" fmla="*/ 831 h 831"/>
                <a:gd name="T2" fmla="*/ 486 w 714"/>
                <a:gd name="T3" fmla="*/ 743 h 831"/>
                <a:gd name="T4" fmla="*/ 433 w 714"/>
                <a:gd name="T5" fmla="*/ 555 h 831"/>
                <a:gd name="T6" fmla="*/ 424 w 714"/>
                <a:gd name="T7" fmla="*/ 519 h 831"/>
                <a:gd name="T8" fmla="*/ 197 w 714"/>
                <a:gd name="T9" fmla="*/ 447 h 831"/>
                <a:gd name="T10" fmla="*/ 162 w 714"/>
                <a:gd name="T11" fmla="*/ 489 h 831"/>
                <a:gd name="T12" fmla="*/ 12 w 714"/>
                <a:gd name="T13" fmla="*/ 489 h 831"/>
                <a:gd name="T14" fmla="*/ 64 w 714"/>
                <a:gd name="T15" fmla="*/ 372 h 831"/>
                <a:gd name="T16" fmla="*/ 131 w 714"/>
                <a:gd name="T17" fmla="*/ 321 h 831"/>
                <a:gd name="T18" fmla="*/ 113 w 714"/>
                <a:gd name="T19" fmla="*/ 170 h 831"/>
                <a:gd name="T20" fmla="*/ 260 w 714"/>
                <a:gd name="T21" fmla="*/ 69 h 831"/>
                <a:gd name="T22" fmla="*/ 318 w 714"/>
                <a:gd name="T23" fmla="*/ 2 h 831"/>
                <a:gd name="T24" fmla="*/ 369 w 714"/>
                <a:gd name="T25" fmla="*/ 52 h 831"/>
                <a:gd name="T26" fmla="*/ 481 w 714"/>
                <a:gd name="T27" fmla="*/ 65 h 831"/>
                <a:gd name="T28" fmla="*/ 486 w 714"/>
                <a:gd name="T29" fmla="*/ 294 h 831"/>
                <a:gd name="T30" fmla="*/ 543 w 714"/>
                <a:gd name="T31" fmla="*/ 306 h 831"/>
                <a:gd name="T32" fmla="*/ 575 w 714"/>
                <a:gd name="T33" fmla="*/ 332 h 831"/>
                <a:gd name="T34" fmla="*/ 654 w 714"/>
                <a:gd name="T35" fmla="*/ 541 h 831"/>
                <a:gd name="T36" fmla="*/ 714 w 714"/>
                <a:gd name="T37" fmla="*/ 621 h 831"/>
                <a:gd name="T38" fmla="*/ 598 w 714"/>
                <a:gd name="T39" fmla="*/ 706 h 831"/>
                <a:gd name="T40" fmla="*/ 604 w 714"/>
                <a:gd name="T41"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4" h="831">
                  <a:moveTo>
                    <a:pt x="604" y="831"/>
                  </a:moveTo>
                  <a:cubicBezTo>
                    <a:pt x="550" y="803"/>
                    <a:pt x="493" y="743"/>
                    <a:pt x="486" y="743"/>
                  </a:cubicBezTo>
                  <a:cubicBezTo>
                    <a:pt x="439" y="666"/>
                    <a:pt x="459" y="582"/>
                    <a:pt x="433" y="555"/>
                  </a:cubicBezTo>
                  <a:cubicBezTo>
                    <a:pt x="430" y="542"/>
                    <a:pt x="427" y="529"/>
                    <a:pt x="424" y="519"/>
                  </a:cubicBezTo>
                  <a:cubicBezTo>
                    <a:pt x="329" y="425"/>
                    <a:pt x="300" y="417"/>
                    <a:pt x="197" y="447"/>
                  </a:cubicBezTo>
                  <a:cubicBezTo>
                    <a:pt x="185" y="460"/>
                    <a:pt x="172" y="473"/>
                    <a:pt x="162" y="489"/>
                  </a:cubicBezTo>
                  <a:cubicBezTo>
                    <a:pt x="111" y="488"/>
                    <a:pt x="60" y="486"/>
                    <a:pt x="12" y="489"/>
                  </a:cubicBezTo>
                  <a:cubicBezTo>
                    <a:pt x="12" y="426"/>
                    <a:pt x="0" y="380"/>
                    <a:pt x="64" y="372"/>
                  </a:cubicBezTo>
                  <a:cubicBezTo>
                    <a:pt x="86" y="353"/>
                    <a:pt x="109" y="337"/>
                    <a:pt x="131" y="321"/>
                  </a:cubicBezTo>
                  <a:cubicBezTo>
                    <a:pt x="170" y="244"/>
                    <a:pt x="113" y="206"/>
                    <a:pt x="113" y="170"/>
                  </a:cubicBezTo>
                  <a:cubicBezTo>
                    <a:pt x="158" y="145"/>
                    <a:pt x="222" y="107"/>
                    <a:pt x="260" y="69"/>
                  </a:cubicBezTo>
                  <a:cubicBezTo>
                    <a:pt x="270" y="14"/>
                    <a:pt x="264" y="0"/>
                    <a:pt x="318" y="2"/>
                  </a:cubicBezTo>
                  <a:cubicBezTo>
                    <a:pt x="334" y="19"/>
                    <a:pt x="350" y="35"/>
                    <a:pt x="369" y="52"/>
                  </a:cubicBezTo>
                  <a:cubicBezTo>
                    <a:pt x="404" y="56"/>
                    <a:pt x="443" y="61"/>
                    <a:pt x="481" y="65"/>
                  </a:cubicBezTo>
                  <a:cubicBezTo>
                    <a:pt x="462" y="97"/>
                    <a:pt x="448" y="228"/>
                    <a:pt x="486" y="294"/>
                  </a:cubicBezTo>
                  <a:cubicBezTo>
                    <a:pt x="505" y="298"/>
                    <a:pt x="524" y="302"/>
                    <a:pt x="543" y="306"/>
                  </a:cubicBezTo>
                  <a:cubicBezTo>
                    <a:pt x="553" y="312"/>
                    <a:pt x="562" y="322"/>
                    <a:pt x="575" y="332"/>
                  </a:cubicBezTo>
                  <a:cubicBezTo>
                    <a:pt x="575" y="418"/>
                    <a:pt x="549" y="466"/>
                    <a:pt x="654" y="541"/>
                  </a:cubicBezTo>
                  <a:cubicBezTo>
                    <a:pt x="673" y="567"/>
                    <a:pt x="692" y="594"/>
                    <a:pt x="714" y="621"/>
                  </a:cubicBezTo>
                  <a:cubicBezTo>
                    <a:pt x="634" y="658"/>
                    <a:pt x="634" y="645"/>
                    <a:pt x="598" y="706"/>
                  </a:cubicBezTo>
                  <a:cubicBezTo>
                    <a:pt x="598" y="746"/>
                    <a:pt x="601" y="788"/>
                    <a:pt x="604" y="831"/>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09" name="Freeform 31"/>
            <p:cNvSpPr>
              <a:spLocks/>
            </p:cNvSpPr>
            <p:nvPr/>
          </p:nvSpPr>
          <p:spPr bwMode="auto">
            <a:xfrm>
              <a:off x="5642847" y="1720177"/>
              <a:ext cx="516308" cy="491071"/>
            </a:xfrm>
            <a:custGeom>
              <a:avLst/>
              <a:gdLst>
                <a:gd name="T0" fmla="*/ 721 w 1797"/>
                <a:gd name="T1" fmla="*/ 1713 h 1713"/>
                <a:gd name="T2" fmla="*/ 714 w 1797"/>
                <a:gd name="T3" fmla="*/ 1700 h 1713"/>
                <a:gd name="T4" fmla="*/ 801 w 1797"/>
                <a:gd name="T5" fmla="*/ 1600 h 1713"/>
                <a:gd name="T6" fmla="*/ 833 w 1797"/>
                <a:gd name="T7" fmla="*/ 1539 h 1713"/>
                <a:gd name="T8" fmla="*/ 834 w 1797"/>
                <a:gd name="T9" fmla="*/ 1490 h 1713"/>
                <a:gd name="T10" fmla="*/ 770 w 1797"/>
                <a:gd name="T11" fmla="*/ 1449 h 1713"/>
                <a:gd name="T12" fmla="*/ 854 w 1797"/>
                <a:gd name="T13" fmla="*/ 1248 h 1713"/>
                <a:gd name="T14" fmla="*/ 887 w 1797"/>
                <a:gd name="T15" fmla="*/ 1056 h 1713"/>
                <a:gd name="T16" fmla="*/ 770 w 1797"/>
                <a:gd name="T17" fmla="*/ 925 h 1713"/>
                <a:gd name="T18" fmla="*/ 719 w 1797"/>
                <a:gd name="T19" fmla="*/ 917 h 1713"/>
                <a:gd name="T20" fmla="*/ 613 w 1797"/>
                <a:gd name="T21" fmla="*/ 934 h 1713"/>
                <a:gd name="T22" fmla="*/ 456 w 1797"/>
                <a:gd name="T23" fmla="*/ 1104 h 1713"/>
                <a:gd name="T24" fmla="*/ 337 w 1797"/>
                <a:gd name="T25" fmla="*/ 1278 h 1713"/>
                <a:gd name="T26" fmla="*/ 114 w 1797"/>
                <a:gd name="T27" fmla="*/ 1108 h 1713"/>
                <a:gd name="T28" fmla="*/ 6 w 1797"/>
                <a:gd name="T29" fmla="*/ 1053 h 1713"/>
                <a:gd name="T30" fmla="*/ 57 w 1797"/>
                <a:gd name="T31" fmla="*/ 966 h 1713"/>
                <a:gd name="T32" fmla="*/ 128 w 1797"/>
                <a:gd name="T33" fmla="*/ 883 h 1713"/>
                <a:gd name="T34" fmla="*/ 119 w 1797"/>
                <a:gd name="T35" fmla="*/ 719 h 1713"/>
                <a:gd name="T36" fmla="*/ 107 w 1797"/>
                <a:gd name="T37" fmla="*/ 712 h 1713"/>
                <a:gd name="T38" fmla="*/ 91 w 1797"/>
                <a:gd name="T39" fmla="*/ 682 h 1713"/>
                <a:gd name="T40" fmla="*/ 66 w 1797"/>
                <a:gd name="T41" fmla="*/ 616 h 1713"/>
                <a:gd name="T42" fmla="*/ 89 w 1797"/>
                <a:gd name="T43" fmla="*/ 508 h 1713"/>
                <a:gd name="T44" fmla="*/ 155 w 1797"/>
                <a:gd name="T45" fmla="*/ 602 h 1713"/>
                <a:gd name="T46" fmla="*/ 308 w 1797"/>
                <a:gd name="T47" fmla="*/ 668 h 1713"/>
                <a:gd name="T48" fmla="*/ 363 w 1797"/>
                <a:gd name="T49" fmla="*/ 613 h 1713"/>
                <a:gd name="T50" fmla="*/ 668 w 1797"/>
                <a:gd name="T51" fmla="*/ 385 h 1713"/>
                <a:gd name="T52" fmla="*/ 752 w 1797"/>
                <a:gd name="T53" fmla="*/ 247 h 1713"/>
                <a:gd name="T54" fmla="*/ 956 w 1797"/>
                <a:gd name="T55" fmla="*/ 258 h 1713"/>
                <a:gd name="T56" fmla="*/ 1020 w 1797"/>
                <a:gd name="T57" fmla="*/ 260 h 1713"/>
                <a:gd name="T58" fmla="*/ 1068 w 1797"/>
                <a:gd name="T59" fmla="*/ 202 h 1713"/>
                <a:gd name="T60" fmla="*/ 1069 w 1797"/>
                <a:gd name="T61" fmla="*/ 48 h 1713"/>
                <a:gd name="T62" fmla="*/ 1085 w 1797"/>
                <a:gd name="T63" fmla="*/ 0 h 1713"/>
                <a:gd name="T64" fmla="*/ 1213 w 1797"/>
                <a:gd name="T65" fmla="*/ 98 h 1713"/>
                <a:gd name="T66" fmla="*/ 1324 w 1797"/>
                <a:gd name="T67" fmla="*/ 153 h 1713"/>
                <a:gd name="T68" fmla="*/ 1347 w 1797"/>
                <a:gd name="T69" fmla="*/ 88 h 1713"/>
                <a:gd name="T70" fmla="*/ 1376 w 1797"/>
                <a:gd name="T71" fmla="*/ 56 h 1713"/>
                <a:gd name="T72" fmla="*/ 1401 w 1797"/>
                <a:gd name="T73" fmla="*/ 80 h 1713"/>
                <a:gd name="T74" fmla="*/ 1407 w 1797"/>
                <a:gd name="T75" fmla="*/ 201 h 1713"/>
                <a:gd name="T76" fmla="*/ 1578 w 1797"/>
                <a:gd name="T77" fmla="*/ 408 h 1713"/>
                <a:gd name="T78" fmla="*/ 1577 w 1797"/>
                <a:gd name="T79" fmla="*/ 566 h 1713"/>
                <a:gd name="T80" fmla="*/ 1618 w 1797"/>
                <a:gd name="T81" fmla="*/ 619 h 1713"/>
                <a:gd name="T82" fmla="*/ 1720 w 1797"/>
                <a:gd name="T83" fmla="*/ 700 h 1713"/>
                <a:gd name="T84" fmla="*/ 1797 w 1797"/>
                <a:gd name="T85" fmla="*/ 751 h 1713"/>
                <a:gd name="T86" fmla="*/ 1588 w 1797"/>
                <a:gd name="T87" fmla="*/ 919 h 1713"/>
                <a:gd name="T88" fmla="*/ 1530 w 1797"/>
                <a:gd name="T89" fmla="*/ 974 h 1713"/>
                <a:gd name="T90" fmla="*/ 1437 w 1797"/>
                <a:gd name="T91" fmla="*/ 1083 h 1713"/>
                <a:gd name="T92" fmla="*/ 1411 w 1797"/>
                <a:gd name="T93" fmla="*/ 1203 h 1713"/>
                <a:gd name="T94" fmla="*/ 1318 w 1797"/>
                <a:gd name="T95" fmla="*/ 1243 h 1713"/>
                <a:gd name="T96" fmla="*/ 946 w 1797"/>
                <a:gd name="T97" fmla="*/ 1480 h 1713"/>
                <a:gd name="T98" fmla="*/ 923 w 1797"/>
                <a:gd name="T99" fmla="*/ 1531 h 1713"/>
                <a:gd name="T100" fmla="*/ 881 w 1797"/>
                <a:gd name="T101" fmla="*/ 1684 h 1713"/>
                <a:gd name="T102" fmla="*/ 721 w 1797"/>
                <a:gd name="T103" fmla="*/ 1713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7" h="1713">
                  <a:moveTo>
                    <a:pt x="721" y="1713"/>
                  </a:moveTo>
                  <a:cubicBezTo>
                    <a:pt x="717" y="1706"/>
                    <a:pt x="714" y="1703"/>
                    <a:pt x="714" y="1700"/>
                  </a:cubicBezTo>
                  <a:cubicBezTo>
                    <a:pt x="740" y="1635"/>
                    <a:pt x="763" y="1639"/>
                    <a:pt x="801" y="1600"/>
                  </a:cubicBezTo>
                  <a:cubicBezTo>
                    <a:pt x="811" y="1578"/>
                    <a:pt x="821" y="1558"/>
                    <a:pt x="833" y="1539"/>
                  </a:cubicBezTo>
                  <a:cubicBezTo>
                    <a:pt x="834" y="1523"/>
                    <a:pt x="834" y="1506"/>
                    <a:pt x="834" y="1490"/>
                  </a:cubicBezTo>
                  <a:cubicBezTo>
                    <a:pt x="811" y="1476"/>
                    <a:pt x="789" y="1463"/>
                    <a:pt x="770" y="1449"/>
                  </a:cubicBezTo>
                  <a:cubicBezTo>
                    <a:pt x="742" y="1340"/>
                    <a:pt x="800" y="1309"/>
                    <a:pt x="854" y="1248"/>
                  </a:cubicBezTo>
                  <a:cubicBezTo>
                    <a:pt x="896" y="1184"/>
                    <a:pt x="887" y="1111"/>
                    <a:pt x="887" y="1056"/>
                  </a:cubicBezTo>
                  <a:cubicBezTo>
                    <a:pt x="846" y="1012"/>
                    <a:pt x="808" y="969"/>
                    <a:pt x="770" y="925"/>
                  </a:cubicBezTo>
                  <a:cubicBezTo>
                    <a:pt x="751" y="921"/>
                    <a:pt x="735" y="918"/>
                    <a:pt x="719" y="917"/>
                  </a:cubicBezTo>
                  <a:cubicBezTo>
                    <a:pt x="684" y="923"/>
                    <a:pt x="649" y="928"/>
                    <a:pt x="613" y="934"/>
                  </a:cubicBezTo>
                  <a:cubicBezTo>
                    <a:pt x="552" y="982"/>
                    <a:pt x="510" y="1043"/>
                    <a:pt x="456" y="1104"/>
                  </a:cubicBezTo>
                  <a:cubicBezTo>
                    <a:pt x="417" y="1165"/>
                    <a:pt x="385" y="1230"/>
                    <a:pt x="337" y="1278"/>
                  </a:cubicBezTo>
                  <a:cubicBezTo>
                    <a:pt x="254" y="1217"/>
                    <a:pt x="168" y="1162"/>
                    <a:pt x="114" y="1108"/>
                  </a:cubicBezTo>
                  <a:cubicBezTo>
                    <a:pt x="50" y="1100"/>
                    <a:pt x="21" y="1070"/>
                    <a:pt x="6" y="1053"/>
                  </a:cubicBezTo>
                  <a:cubicBezTo>
                    <a:pt x="6" y="984"/>
                    <a:pt x="0" y="978"/>
                    <a:pt x="57" y="966"/>
                  </a:cubicBezTo>
                  <a:cubicBezTo>
                    <a:pt x="80" y="937"/>
                    <a:pt x="102" y="908"/>
                    <a:pt x="128" y="883"/>
                  </a:cubicBezTo>
                  <a:cubicBezTo>
                    <a:pt x="125" y="827"/>
                    <a:pt x="122" y="771"/>
                    <a:pt x="119" y="719"/>
                  </a:cubicBezTo>
                  <a:cubicBezTo>
                    <a:pt x="113" y="715"/>
                    <a:pt x="110" y="712"/>
                    <a:pt x="107" y="712"/>
                  </a:cubicBezTo>
                  <a:cubicBezTo>
                    <a:pt x="100" y="702"/>
                    <a:pt x="94" y="692"/>
                    <a:pt x="91" y="682"/>
                  </a:cubicBezTo>
                  <a:cubicBezTo>
                    <a:pt x="81" y="659"/>
                    <a:pt x="72" y="636"/>
                    <a:pt x="66" y="616"/>
                  </a:cubicBezTo>
                  <a:cubicBezTo>
                    <a:pt x="66" y="570"/>
                    <a:pt x="63" y="534"/>
                    <a:pt x="89" y="508"/>
                  </a:cubicBezTo>
                  <a:cubicBezTo>
                    <a:pt x="124" y="519"/>
                    <a:pt x="136" y="542"/>
                    <a:pt x="155" y="602"/>
                  </a:cubicBezTo>
                  <a:cubicBezTo>
                    <a:pt x="197" y="642"/>
                    <a:pt x="212" y="688"/>
                    <a:pt x="308" y="668"/>
                  </a:cubicBezTo>
                  <a:cubicBezTo>
                    <a:pt x="324" y="649"/>
                    <a:pt x="344" y="629"/>
                    <a:pt x="363" y="613"/>
                  </a:cubicBezTo>
                  <a:cubicBezTo>
                    <a:pt x="459" y="554"/>
                    <a:pt x="575" y="449"/>
                    <a:pt x="668" y="385"/>
                  </a:cubicBezTo>
                  <a:cubicBezTo>
                    <a:pt x="703" y="344"/>
                    <a:pt x="735" y="282"/>
                    <a:pt x="752" y="247"/>
                  </a:cubicBezTo>
                  <a:cubicBezTo>
                    <a:pt x="835" y="223"/>
                    <a:pt x="867" y="187"/>
                    <a:pt x="956" y="258"/>
                  </a:cubicBezTo>
                  <a:cubicBezTo>
                    <a:pt x="975" y="259"/>
                    <a:pt x="998" y="259"/>
                    <a:pt x="1020" y="260"/>
                  </a:cubicBezTo>
                  <a:cubicBezTo>
                    <a:pt x="1036" y="241"/>
                    <a:pt x="1052" y="222"/>
                    <a:pt x="1068" y="202"/>
                  </a:cubicBezTo>
                  <a:cubicBezTo>
                    <a:pt x="1069" y="150"/>
                    <a:pt x="1069" y="98"/>
                    <a:pt x="1069" y="48"/>
                  </a:cubicBezTo>
                  <a:cubicBezTo>
                    <a:pt x="1072" y="32"/>
                    <a:pt x="1079" y="16"/>
                    <a:pt x="1085" y="0"/>
                  </a:cubicBezTo>
                  <a:cubicBezTo>
                    <a:pt x="1121" y="1"/>
                    <a:pt x="1168" y="28"/>
                    <a:pt x="1213" y="98"/>
                  </a:cubicBezTo>
                  <a:cubicBezTo>
                    <a:pt x="1241" y="122"/>
                    <a:pt x="1254" y="151"/>
                    <a:pt x="1324" y="153"/>
                  </a:cubicBezTo>
                  <a:cubicBezTo>
                    <a:pt x="1340" y="137"/>
                    <a:pt x="1347" y="98"/>
                    <a:pt x="1347" y="88"/>
                  </a:cubicBezTo>
                  <a:cubicBezTo>
                    <a:pt x="1357" y="75"/>
                    <a:pt x="1366" y="66"/>
                    <a:pt x="1376" y="56"/>
                  </a:cubicBezTo>
                  <a:cubicBezTo>
                    <a:pt x="1382" y="63"/>
                    <a:pt x="1392" y="70"/>
                    <a:pt x="1401" y="80"/>
                  </a:cubicBezTo>
                  <a:cubicBezTo>
                    <a:pt x="1401" y="119"/>
                    <a:pt x="1404" y="158"/>
                    <a:pt x="1407" y="201"/>
                  </a:cubicBezTo>
                  <a:cubicBezTo>
                    <a:pt x="1458" y="255"/>
                    <a:pt x="1499" y="325"/>
                    <a:pt x="1578" y="408"/>
                  </a:cubicBezTo>
                  <a:cubicBezTo>
                    <a:pt x="1578" y="461"/>
                    <a:pt x="1578" y="513"/>
                    <a:pt x="1577" y="566"/>
                  </a:cubicBezTo>
                  <a:cubicBezTo>
                    <a:pt x="1590" y="582"/>
                    <a:pt x="1603" y="599"/>
                    <a:pt x="1618" y="619"/>
                  </a:cubicBezTo>
                  <a:cubicBezTo>
                    <a:pt x="1650" y="646"/>
                    <a:pt x="1685" y="673"/>
                    <a:pt x="1720" y="700"/>
                  </a:cubicBezTo>
                  <a:cubicBezTo>
                    <a:pt x="1746" y="717"/>
                    <a:pt x="1771" y="734"/>
                    <a:pt x="1797" y="751"/>
                  </a:cubicBezTo>
                  <a:cubicBezTo>
                    <a:pt x="1796" y="787"/>
                    <a:pt x="1610" y="907"/>
                    <a:pt x="1588" y="919"/>
                  </a:cubicBezTo>
                  <a:cubicBezTo>
                    <a:pt x="1569" y="935"/>
                    <a:pt x="1549" y="954"/>
                    <a:pt x="1530" y="974"/>
                  </a:cubicBezTo>
                  <a:cubicBezTo>
                    <a:pt x="1498" y="1009"/>
                    <a:pt x="1466" y="1044"/>
                    <a:pt x="1437" y="1083"/>
                  </a:cubicBezTo>
                  <a:cubicBezTo>
                    <a:pt x="1424" y="1118"/>
                    <a:pt x="1433" y="1155"/>
                    <a:pt x="1411" y="1203"/>
                  </a:cubicBezTo>
                  <a:cubicBezTo>
                    <a:pt x="1379" y="1215"/>
                    <a:pt x="1346" y="1228"/>
                    <a:pt x="1318" y="1243"/>
                  </a:cubicBezTo>
                  <a:cubicBezTo>
                    <a:pt x="1142" y="1275"/>
                    <a:pt x="1049" y="1341"/>
                    <a:pt x="946" y="1480"/>
                  </a:cubicBezTo>
                  <a:cubicBezTo>
                    <a:pt x="936" y="1496"/>
                    <a:pt x="929" y="1512"/>
                    <a:pt x="923" y="1531"/>
                  </a:cubicBezTo>
                  <a:cubicBezTo>
                    <a:pt x="907" y="1580"/>
                    <a:pt x="894" y="1632"/>
                    <a:pt x="881" y="1684"/>
                  </a:cubicBezTo>
                  <a:cubicBezTo>
                    <a:pt x="813" y="1705"/>
                    <a:pt x="769" y="1711"/>
                    <a:pt x="721" y="1713"/>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10" name="Freeform 32"/>
            <p:cNvSpPr>
              <a:spLocks/>
            </p:cNvSpPr>
            <p:nvPr/>
          </p:nvSpPr>
          <p:spPr bwMode="auto">
            <a:xfrm>
              <a:off x="5746949" y="1429951"/>
              <a:ext cx="744492" cy="495278"/>
            </a:xfrm>
            <a:custGeom>
              <a:avLst/>
              <a:gdLst>
                <a:gd name="T0" fmla="*/ 1270 w 2595"/>
                <a:gd name="T1" fmla="*/ 1595 h 1727"/>
                <a:gd name="T2" fmla="*/ 1237 w 2595"/>
                <a:gd name="T3" fmla="*/ 1388 h 1727"/>
                <a:gd name="T4" fmla="*/ 1084 w 2595"/>
                <a:gd name="T5" fmla="*/ 1204 h 1727"/>
                <a:gd name="T6" fmla="*/ 1072 w 2595"/>
                <a:gd name="T7" fmla="*/ 1076 h 1727"/>
                <a:gd name="T8" fmla="*/ 941 w 2595"/>
                <a:gd name="T9" fmla="*/ 1135 h 1727"/>
                <a:gd name="T10" fmla="*/ 776 w 2595"/>
                <a:gd name="T11" fmla="*/ 984 h 1727"/>
                <a:gd name="T12" fmla="*/ 503 w 2595"/>
                <a:gd name="T13" fmla="*/ 633 h 1727"/>
                <a:gd name="T14" fmla="*/ 468 w 2595"/>
                <a:gd name="T15" fmla="*/ 580 h 1727"/>
                <a:gd name="T16" fmla="*/ 323 w 2595"/>
                <a:gd name="T17" fmla="*/ 746 h 1727"/>
                <a:gd name="T18" fmla="*/ 213 w 2595"/>
                <a:gd name="T19" fmla="*/ 508 h 1727"/>
                <a:gd name="T20" fmla="*/ 68 w 2595"/>
                <a:gd name="T21" fmla="*/ 245 h 1727"/>
                <a:gd name="T22" fmla="*/ 75 w 2595"/>
                <a:gd name="T23" fmla="*/ 128 h 1727"/>
                <a:gd name="T24" fmla="*/ 388 w 2595"/>
                <a:gd name="T25" fmla="*/ 113 h 1727"/>
                <a:gd name="T26" fmla="*/ 754 w 2595"/>
                <a:gd name="T27" fmla="*/ 308 h 1727"/>
                <a:gd name="T28" fmla="*/ 1068 w 2595"/>
                <a:gd name="T29" fmla="*/ 136 h 1727"/>
                <a:gd name="T30" fmla="*/ 1185 w 2595"/>
                <a:gd name="T31" fmla="*/ 329 h 1727"/>
                <a:gd name="T32" fmla="*/ 1386 w 2595"/>
                <a:gd name="T33" fmla="*/ 383 h 1727"/>
                <a:gd name="T34" fmla="*/ 1605 w 2595"/>
                <a:gd name="T35" fmla="*/ 592 h 1727"/>
                <a:gd name="T36" fmla="*/ 1702 w 2595"/>
                <a:gd name="T37" fmla="*/ 457 h 1727"/>
                <a:gd name="T38" fmla="*/ 1874 w 2595"/>
                <a:gd name="T39" fmla="*/ 641 h 1727"/>
                <a:gd name="T40" fmla="*/ 1953 w 2595"/>
                <a:gd name="T41" fmla="*/ 725 h 1727"/>
                <a:gd name="T42" fmla="*/ 2087 w 2595"/>
                <a:gd name="T43" fmla="*/ 673 h 1727"/>
                <a:gd name="T44" fmla="*/ 2129 w 2595"/>
                <a:gd name="T45" fmla="*/ 618 h 1727"/>
                <a:gd name="T46" fmla="*/ 2232 w 2595"/>
                <a:gd name="T47" fmla="*/ 542 h 1727"/>
                <a:gd name="T48" fmla="*/ 2287 w 2595"/>
                <a:gd name="T49" fmla="*/ 498 h 1727"/>
                <a:gd name="T50" fmla="*/ 2480 w 2595"/>
                <a:gd name="T51" fmla="*/ 679 h 1727"/>
                <a:gd name="T52" fmla="*/ 2546 w 2595"/>
                <a:gd name="T53" fmla="*/ 864 h 1727"/>
                <a:gd name="T54" fmla="*/ 2494 w 2595"/>
                <a:gd name="T55" fmla="*/ 1050 h 1727"/>
                <a:gd name="T56" fmla="*/ 2382 w 2595"/>
                <a:gd name="T57" fmla="*/ 1034 h 1727"/>
                <a:gd name="T58" fmla="*/ 2367 w 2595"/>
                <a:gd name="T59" fmla="*/ 893 h 1727"/>
                <a:gd name="T60" fmla="*/ 2126 w 2595"/>
                <a:gd name="T61" fmla="*/ 1142 h 1727"/>
                <a:gd name="T62" fmla="*/ 1905 w 2595"/>
                <a:gd name="T63" fmla="*/ 1356 h 1727"/>
                <a:gd name="T64" fmla="*/ 1936 w 2595"/>
                <a:gd name="T65" fmla="*/ 1494 h 1727"/>
                <a:gd name="T66" fmla="*/ 1552 w 2595"/>
                <a:gd name="T67" fmla="*/ 1494 h 1727"/>
                <a:gd name="T68" fmla="*/ 1468 w 2595"/>
                <a:gd name="T69" fmla="*/ 1718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95" h="1727">
                  <a:moveTo>
                    <a:pt x="1436" y="1727"/>
                  </a:moveTo>
                  <a:cubicBezTo>
                    <a:pt x="1391" y="1670"/>
                    <a:pt x="1299" y="1619"/>
                    <a:pt x="1270" y="1595"/>
                  </a:cubicBezTo>
                  <a:cubicBezTo>
                    <a:pt x="1261" y="1585"/>
                    <a:pt x="1255" y="1575"/>
                    <a:pt x="1248" y="1565"/>
                  </a:cubicBezTo>
                  <a:cubicBezTo>
                    <a:pt x="1249" y="1483"/>
                    <a:pt x="1262" y="1441"/>
                    <a:pt x="1237" y="1388"/>
                  </a:cubicBezTo>
                  <a:cubicBezTo>
                    <a:pt x="1179" y="1344"/>
                    <a:pt x="1179" y="1328"/>
                    <a:pt x="1167" y="1298"/>
                  </a:cubicBezTo>
                  <a:cubicBezTo>
                    <a:pt x="1138" y="1264"/>
                    <a:pt x="1110" y="1234"/>
                    <a:pt x="1084" y="1204"/>
                  </a:cubicBezTo>
                  <a:cubicBezTo>
                    <a:pt x="1081" y="1201"/>
                    <a:pt x="1078" y="1201"/>
                    <a:pt x="1075" y="1201"/>
                  </a:cubicBezTo>
                  <a:cubicBezTo>
                    <a:pt x="1072" y="1158"/>
                    <a:pt x="1072" y="1115"/>
                    <a:pt x="1072" y="1076"/>
                  </a:cubicBezTo>
                  <a:cubicBezTo>
                    <a:pt x="1037" y="1029"/>
                    <a:pt x="1018" y="1035"/>
                    <a:pt x="996" y="1035"/>
                  </a:cubicBezTo>
                  <a:cubicBezTo>
                    <a:pt x="960" y="1070"/>
                    <a:pt x="957" y="1086"/>
                    <a:pt x="941" y="1135"/>
                  </a:cubicBezTo>
                  <a:cubicBezTo>
                    <a:pt x="935" y="1132"/>
                    <a:pt x="928" y="1131"/>
                    <a:pt x="925" y="1131"/>
                  </a:cubicBezTo>
                  <a:cubicBezTo>
                    <a:pt x="877" y="1081"/>
                    <a:pt x="814" y="1011"/>
                    <a:pt x="776" y="984"/>
                  </a:cubicBezTo>
                  <a:cubicBezTo>
                    <a:pt x="616" y="960"/>
                    <a:pt x="613" y="907"/>
                    <a:pt x="595" y="796"/>
                  </a:cubicBezTo>
                  <a:cubicBezTo>
                    <a:pt x="570" y="720"/>
                    <a:pt x="525" y="673"/>
                    <a:pt x="503" y="633"/>
                  </a:cubicBezTo>
                  <a:cubicBezTo>
                    <a:pt x="500" y="616"/>
                    <a:pt x="497" y="600"/>
                    <a:pt x="494" y="583"/>
                  </a:cubicBezTo>
                  <a:cubicBezTo>
                    <a:pt x="484" y="580"/>
                    <a:pt x="475" y="580"/>
                    <a:pt x="468" y="580"/>
                  </a:cubicBezTo>
                  <a:cubicBezTo>
                    <a:pt x="436" y="605"/>
                    <a:pt x="404" y="634"/>
                    <a:pt x="372" y="662"/>
                  </a:cubicBezTo>
                  <a:cubicBezTo>
                    <a:pt x="356" y="688"/>
                    <a:pt x="340" y="717"/>
                    <a:pt x="323" y="746"/>
                  </a:cubicBezTo>
                  <a:cubicBezTo>
                    <a:pt x="260" y="695"/>
                    <a:pt x="273" y="617"/>
                    <a:pt x="248" y="590"/>
                  </a:cubicBezTo>
                  <a:cubicBezTo>
                    <a:pt x="235" y="561"/>
                    <a:pt x="222" y="534"/>
                    <a:pt x="213" y="508"/>
                  </a:cubicBezTo>
                  <a:cubicBezTo>
                    <a:pt x="213" y="468"/>
                    <a:pt x="213" y="432"/>
                    <a:pt x="214" y="396"/>
                  </a:cubicBezTo>
                  <a:cubicBezTo>
                    <a:pt x="163" y="326"/>
                    <a:pt x="112" y="286"/>
                    <a:pt x="68" y="245"/>
                  </a:cubicBezTo>
                  <a:cubicBezTo>
                    <a:pt x="0" y="244"/>
                    <a:pt x="46" y="143"/>
                    <a:pt x="55" y="130"/>
                  </a:cubicBezTo>
                  <a:cubicBezTo>
                    <a:pt x="62" y="127"/>
                    <a:pt x="68" y="127"/>
                    <a:pt x="75" y="128"/>
                  </a:cubicBezTo>
                  <a:cubicBezTo>
                    <a:pt x="129" y="165"/>
                    <a:pt x="179" y="222"/>
                    <a:pt x="269" y="224"/>
                  </a:cubicBezTo>
                  <a:cubicBezTo>
                    <a:pt x="314" y="196"/>
                    <a:pt x="346" y="144"/>
                    <a:pt x="388" y="113"/>
                  </a:cubicBezTo>
                  <a:cubicBezTo>
                    <a:pt x="430" y="42"/>
                    <a:pt x="475" y="0"/>
                    <a:pt x="535" y="113"/>
                  </a:cubicBezTo>
                  <a:cubicBezTo>
                    <a:pt x="547" y="205"/>
                    <a:pt x="633" y="276"/>
                    <a:pt x="754" y="308"/>
                  </a:cubicBezTo>
                  <a:cubicBezTo>
                    <a:pt x="809" y="290"/>
                    <a:pt x="866" y="272"/>
                    <a:pt x="924" y="257"/>
                  </a:cubicBezTo>
                  <a:cubicBezTo>
                    <a:pt x="972" y="216"/>
                    <a:pt x="1020" y="174"/>
                    <a:pt x="1068" y="136"/>
                  </a:cubicBezTo>
                  <a:cubicBezTo>
                    <a:pt x="1075" y="140"/>
                    <a:pt x="1084" y="143"/>
                    <a:pt x="1094" y="150"/>
                  </a:cubicBezTo>
                  <a:cubicBezTo>
                    <a:pt x="1093" y="202"/>
                    <a:pt x="1058" y="326"/>
                    <a:pt x="1185" y="329"/>
                  </a:cubicBezTo>
                  <a:cubicBezTo>
                    <a:pt x="1201" y="320"/>
                    <a:pt x="1221" y="314"/>
                    <a:pt x="1240" y="308"/>
                  </a:cubicBezTo>
                  <a:cubicBezTo>
                    <a:pt x="1294" y="253"/>
                    <a:pt x="1339" y="323"/>
                    <a:pt x="1386" y="383"/>
                  </a:cubicBezTo>
                  <a:cubicBezTo>
                    <a:pt x="1409" y="390"/>
                    <a:pt x="1434" y="398"/>
                    <a:pt x="1460" y="408"/>
                  </a:cubicBezTo>
                  <a:cubicBezTo>
                    <a:pt x="1482" y="451"/>
                    <a:pt x="1526" y="534"/>
                    <a:pt x="1605" y="592"/>
                  </a:cubicBezTo>
                  <a:cubicBezTo>
                    <a:pt x="1612" y="592"/>
                    <a:pt x="1621" y="592"/>
                    <a:pt x="1631" y="593"/>
                  </a:cubicBezTo>
                  <a:cubicBezTo>
                    <a:pt x="1676" y="548"/>
                    <a:pt x="1689" y="502"/>
                    <a:pt x="1702" y="457"/>
                  </a:cubicBezTo>
                  <a:cubicBezTo>
                    <a:pt x="1718" y="460"/>
                    <a:pt x="1737" y="467"/>
                    <a:pt x="1756" y="475"/>
                  </a:cubicBezTo>
                  <a:cubicBezTo>
                    <a:pt x="1769" y="524"/>
                    <a:pt x="1804" y="584"/>
                    <a:pt x="1874" y="641"/>
                  </a:cubicBezTo>
                  <a:cubicBezTo>
                    <a:pt x="1874" y="644"/>
                    <a:pt x="1874" y="648"/>
                    <a:pt x="1874" y="651"/>
                  </a:cubicBezTo>
                  <a:cubicBezTo>
                    <a:pt x="1899" y="675"/>
                    <a:pt x="1924" y="698"/>
                    <a:pt x="1953" y="725"/>
                  </a:cubicBezTo>
                  <a:cubicBezTo>
                    <a:pt x="1982" y="723"/>
                    <a:pt x="2014" y="720"/>
                    <a:pt x="2046" y="718"/>
                  </a:cubicBezTo>
                  <a:cubicBezTo>
                    <a:pt x="2059" y="702"/>
                    <a:pt x="2071" y="685"/>
                    <a:pt x="2087" y="673"/>
                  </a:cubicBezTo>
                  <a:cubicBezTo>
                    <a:pt x="2100" y="673"/>
                    <a:pt x="2123" y="651"/>
                    <a:pt x="2129" y="644"/>
                  </a:cubicBezTo>
                  <a:cubicBezTo>
                    <a:pt x="2129" y="635"/>
                    <a:pt x="2129" y="625"/>
                    <a:pt x="2129" y="618"/>
                  </a:cubicBezTo>
                  <a:cubicBezTo>
                    <a:pt x="2120" y="615"/>
                    <a:pt x="2113" y="611"/>
                    <a:pt x="2107" y="608"/>
                  </a:cubicBezTo>
                  <a:cubicBezTo>
                    <a:pt x="2107" y="565"/>
                    <a:pt x="2194" y="554"/>
                    <a:pt x="2232" y="542"/>
                  </a:cubicBezTo>
                  <a:cubicBezTo>
                    <a:pt x="2242" y="536"/>
                    <a:pt x="2251" y="530"/>
                    <a:pt x="2264" y="527"/>
                  </a:cubicBezTo>
                  <a:cubicBezTo>
                    <a:pt x="2271" y="517"/>
                    <a:pt x="2277" y="507"/>
                    <a:pt x="2287" y="498"/>
                  </a:cubicBezTo>
                  <a:cubicBezTo>
                    <a:pt x="2309" y="508"/>
                    <a:pt x="2299" y="560"/>
                    <a:pt x="2369" y="598"/>
                  </a:cubicBezTo>
                  <a:cubicBezTo>
                    <a:pt x="2404" y="625"/>
                    <a:pt x="2442" y="652"/>
                    <a:pt x="2480" y="679"/>
                  </a:cubicBezTo>
                  <a:cubicBezTo>
                    <a:pt x="2512" y="684"/>
                    <a:pt x="2544" y="691"/>
                    <a:pt x="2576" y="698"/>
                  </a:cubicBezTo>
                  <a:cubicBezTo>
                    <a:pt x="2576" y="731"/>
                    <a:pt x="2595" y="830"/>
                    <a:pt x="2546" y="864"/>
                  </a:cubicBezTo>
                  <a:cubicBezTo>
                    <a:pt x="2533" y="890"/>
                    <a:pt x="2524" y="916"/>
                    <a:pt x="2514" y="942"/>
                  </a:cubicBezTo>
                  <a:cubicBezTo>
                    <a:pt x="2507" y="978"/>
                    <a:pt x="2501" y="1014"/>
                    <a:pt x="2494" y="1050"/>
                  </a:cubicBezTo>
                  <a:cubicBezTo>
                    <a:pt x="2485" y="1050"/>
                    <a:pt x="2475" y="1053"/>
                    <a:pt x="2465" y="1056"/>
                  </a:cubicBezTo>
                  <a:cubicBezTo>
                    <a:pt x="2453" y="993"/>
                    <a:pt x="2386" y="1031"/>
                    <a:pt x="2382" y="1034"/>
                  </a:cubicBezTo>
                  <a:cubicBezTo>
                    <a:pt x="2376" y="1030"/>
                    <a:pt x="2370" y="1027"/>
                    <a:pt x="2367" y="1024"/>
                  </a:cubicBezTo>
                  <a:cubicBezTo>
                    <a:pt x="2367" y="978"/>
                    <a:pt x="2367" y="935"/>
                    <a:pt x="2367" y="893"/>
                  </a:cubicBezTo>
                  <a:cubicBezTo>
                    <a:pt x="2307" y="803"/>
                    <a:pt x="2265" y="841"/>
                    <a:pt x="2223" y="909"/>
                  </a:cubicBezTo>
                  <a:cubicBezTo>
                    <a:pt x="2207" y="990"/>
                    <a:pt x="2152" y="1061"/>
                    <a:pt x="2126" y="1142"/>
                  </a:cubicBezTo>
                  <a:cubicBezTo>
                    <a:pt x="2113" y="1155"/>
                    <a:pt x="2104" y="1171"/>
                    <a:pt x="2094" y="1187"/>
                  </a:cubicBezTo>
                  <a:cubicBezTo>
                    <a:pt x="1966" y="1276"/>
                    <a:pt x="1887" y="1152"/>
                    <a:pt x="1905" y="1356"/>
                  </a:cubicBezTo>
                  <a:cubicBezTo>
                    <a:pt x="1930" y="1379"/>
                    <a:pt x="1955" y="1403"/>
                    <a:pt x="1981" y="1427"/>
                  </a:cubicBezTo>
                  <a:cubicBezTo>
                    <a:pt x="1981" y="1446"/>
                    <a:pt x="1952" y="1478"/>
                    <a:pt x="1936" y="1494"/>
                  </a:cubicBezTo>
                  <a:cubicBezTo>
                    <a:pt x="1872" y="1512"/>
                    <a:pt x="1750" y="1489"/>
                    <a:pt x="1715" y="1472"/>
                  </a:cubicBezTo>
                  <a:cubicBezTo>
                    <a:pt x="1642" y="1395"/>
                    <a:pt x="1597" y="1446"/>
                    <a:pt x="1552" y="1494"/>
                  </a:cubicBezTo>
                  <a:cubicBezTo>
                    <a:pt x="1529" y="1559"/>
                    <a:pt x="1507" y="1624"/>
                    <a:pt x="1484" y="1689"/>
                  </a:cubicBezTo>
                  <a:cubicBezTo>
                    <a:pt x="1478" y="1699"/>
                    <a:pt x="1471" y="1708"/>
                    <a:pt x="1468" y="1718"/>
                  </a:cubicBezTo>
                  <a:cubicBezTo>
                    <a:pt x="1455" y="1721"/>
                    <a:pt x="1445" y="1724"/>
                    <a:pt x="1436" y="1727"/>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11" name="Freeform 33"/>
            <p:cNvSpPr>
              <a:spLocks/>
            </p:cNvSpPr>
            <p:nvPr/>
          </p:nvSpPr>
          <p:spPr bwMode="auto">
            <a:xfrm>
              <a:off x="5607093" y="721211"/>
              <a:ext cx="971626" cy="909585"/>
            </a:xfrm>
            <a:custGeom>
              <a:avLst/>
              <a:gdLst>
                <a:gd name="T0" fmla="*/ 2335 w 3386"/>
                <a:gd name="T1" fmla="*/ 3046 h 3170"/>
                <a:gd name="T2" fmla="*/ 2109 w 3386"/>
                <a:gd name="T3" fmla="*/ 3024 h 3170"/>
                <a:gd name="T4" fmla="*/ 1966 w 3386"/>
                <a:gd name="T5" fmla="*/ 2847 h 3170"/>
                <a:gd name="T6" fmla="*/ 1727 w 3386"/>
                <a:gd name="T7" fmla="*/ 2726 h 3170"/>
                <a:gd name="T8" fmla="*/ 1616 w 3386"/>
                <a:gd name="T9" fmla="*/ 2612 h 3170"/>
                <a:gd name="T10" fmla="*/ 1472 w 3386"/>
                <a:gd name="T11" fmla="*/ 2638 h 3170"/>
                <a:gd name="T12" fmla="*/ 1219 w 3386"/>
                <a:gd name="T13" fmla="*/ 2740 h 3170"/>
                <a:gd name="T14" fmla="*/ 917 w 3386"/>
                <a:gd name="T15" fmla="*/ 2483 h 3170"/>
                <a:gd name="T16" fmla="*/ 863 w 3386"/>
                <a:gd name="T17" fmla="*/ 2426 h 3170"/>
                <a:gd name="T18" fmla="*/ 960 w 3386"/>
                <a:gd name="T19" fmla="*/ 2275 h 3170"/>
                <a:gd name="T20" fmla="*/ 835 w 3386"/>
                <a:gd name="T21" fmla="*/ 2304 h 3170"/>
                <a:gd name="T22" fmla="*/ 663 w 3386"/>
                <a:gd name="T23" fmla="*/ 2159 h 3170"/>
                <a:gd name="T24" fmla="*/ 786 w 3386"/>
                <a:gd name="T25" fmla="*/ 1939 h 3170"/>
                <a:gd name="T26" fmla="*/ 919 w 3386"/>
                <a:gd name="T27" fmla="*/ 1635 h 3170"/>
                <a:gd name="T28" fmla="*/ 998 w 3386"/>
                <a:gd name="T29" fmla="*/ 1811 h 3170"/>
                <a:gd name="T30" fmla="*/ 1108 w 3386"/>
                <a:gd name="T31" fmla="*/ 1568 h 3170"/>
                <a:gd name="T32" fmla="*/ 1033 w 3386"/>
                <a:gd name="T33" fmla="*/ 1189 h 3170"/>
                <a:gd name="T34" fmla="*/ 1063 w 3386"/>
                <a:gd name="T35" fmla="*/ 1026 h 3170"/>
                <a:gd name="T36" fmla="*/ 957 w 3386"/>
                <a:gd name="T37" fmla="*/ 516 h 3170"/>
                <a:gd name="T38" fmla="*/ 659 w 3386"/>
                <a:gd name="T39" fmla="*/ 669 h 3170"/>
                <a:gd name="T40" fmla="*/ 388 w 3386"/>
                <a:gd name="T41" fmla="*/ 584 h 3170"/>
                <a:gd name="T42" fmla="*/ 133 w 3386"/>
                <a:gd name="T43" fmla="*/ 492 h 3170"/>
                <a:gd name="T44" fmla="*/ 0 w 3386"/>
                <a:gd name="T45" fmla="*/ 368 h 3170"/>
                <a:gd name="T46" fmla="*/ 77 w 3386"/>
                <a:gd name="T47" fmla="*/ 186 h 3170"/>
                <a:gd name="T48" fmla="*/ 225 w 3386"/>
                <a:gd name="T49" fmla="*/ 39 h 3170"/>
                <a:gd name="T50" fmla="*/ 624 w 3386"/>
                <a:gd name="T51" fmla="*/ 82 h 3170"/>
                <a:gd name="T52" fmla="*/ 1137 w 3386"/>
                <a:gd name="T53" fmla="*/ 455 h 3170"/>
                <a:gd name="T54" fmla="*/ 1324 w 3386"/>
                <a:gd name="T55" fmla="*/ 728 h 3170"/>
                <a:gd name="T56" fmla="*/ 1494 w 3386"/>
                <a:gd name="T57" fmla="*/ 991 h 3170"/>
                <a:gd name="T58" fmla="*/ 1532 w 3386"/>
                <a:gd name="T59" fmla="*/ 1146 h 3170"/>
                <a:gd name="T60" fmla="*/ 1867 w 3386"/>
                <a:gd name="T61" fmla="*/ 1191 h 3170"/>
                <a:gd name="T62" fmla="*/ 2014 w 3386"/>
                <a:gd name="T63" fmla="*/ 1171 h 3170"/>
                <a:gd name="T64" fmla="*/ 2288 w 3386"/>
                <a:gd name="T65" fmla="*/ 1336 h 3170"/>
                <a:gd name="T66" fmla="*/ 2567 w 3386"/>
                <a:gd name="T67" fmla="*/ 1644 h 3170"/>
                <a:gd name="T68" fmla="*/ 2817 w 3386"/>
                <a:gd name="T69" fmla="*/ 1555 h 3170"/>
                <a:gd name="T70" fmla="*/ 3087 w 3386"/>
                <a:gd name="T71" fmla="*/ 1254 h 3170"/>
                <a:gd name="T72" fmla="*/ 3292 w 3386"/>
                <a:gd name="T73" fmla="*/ 1236 h 3170"/>
                <a:gd name="T74" fmla="*/ 3386 w 3386"/>
                <a:gd name="T75" fmla="*/ 1511 h 3170"/>
                <a:gd name="T76" fmla="*/ 3343 w 3386"/>
                <a:gd name="T77" fmla="*/ 1722 h 3170"/>
                <a:gd name="T78" fmla="*/ 3325 w 3386"/>
                <a:gd name="T79" fmla="*/ 2112 h 3170"/>
                <a:gd name="T80" fmla="*/ 3301 w 3386"/>
                <a:gd name="T81" fmla="*/ 2370 h 3170"/>
                <a:gd name="T82" fmla="*/ 3170 w 3386"/>
                <a:gd name="T83" fmla="*/ 2429 h 3170"/>
                <a:gd name="T84" fmla="*/ 2952 w 3386"/>
                <a:gd name="T85" fmla="*/ 2482 h 3170"/>
                <a:gd name="T86" fmla="*/ 2909 w 3386"/>
                <a:gd name="T87" fmla="*/ 2710 h 3170"/>
                <a:gd name="T88" fmla="*/ 3044 w 3386"/>
                <a:gd name="T89" fmla="*/ 3123 h 3170"/>
                <a:gd name="T90" fmla="*/ 2742 w 3386"/>
                <a:gd name="T91" fmla="*/ 2945 h 3170"/>
                <a:gd name="T92" fmla="*/ 2566 w 3386"/>
                <a:gd name="T93" fmla="*/ 3039 h 3170"/>
                <a:gd name="T94" fmla="*/ 2575 w 3386"/>
                <a:gd name="T95" fmla="*/ 3108 h 3170"/>
                <a:gd name="T96" fmla="*/ 2456 w 3386"/>
                <a:gd name="T97" fmla="*/ 3170 h 3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86" h="3170">
                  <a:moveTo>
                    <a:pt x="2456" y="3170"/>
                  </a:moveTo>
                  <a:cubicBezTo>
                    <a:pt x="2415" y="3127"/>
                    <a:pt x="2374" y="3086"/>
                    <a:pt x="2335" y="3046"/>
                  </a:cubicBezTo>
                  <a:cubicBezTo>
                    <a:pt x="2285" y="2937"/>
                    <a:pt x="2256" y="2887"/>
                    <a:pt x="2167" y="2898"/>
                  </a:cubicBezTo>
                  <a:cubicBezTo>
                    <a:pt x="2148" y="2940"/>
                    <a:pt x="2128" y="2982"/>
                    <a:pt x="2109" y="3024"/>
                  </a:cubicBezTo>
                  <a:cubicBezTo>
                    <a:pt x="2058" y="3023"/>
                    <a:pt x="1998" y="2900"/>
                    <a:pt x="1994" y="2887"/>
                  </a:cubicBezTo>
                  <a:cubicBezTo>
                    <a:pt x="1975" y="2886"/>
                    <a:pt x="1972" y="2857"/>
                    <a:pt x="1966" y="2847"/>
                  </a:cubicBezTo>
                  <a:cubicBezTo>
                    <a:pt x="1944" y="2840"/>
                    <a:pt x="1921" y="2833"/>
                    <a:pt x="1899" y="2829"/>
                  </a:cubicBezTo>
                  <a:cubicBezTo>
                    <a:pt x="1836" y="2722"/>
                    <a:pt x="1800" y="2735"/>
                    <a:pt x="1727" y="2726"/>
                  </a:cubicBezTo>
                  <a:cubicBezTo>
                    <a:pt x="1724" y="2729"/>
                    <a:pt x="1721" y="2736"/>
                    <a:pt x="1717" y="2742"/>
                  </a:cubicBezTo>
                  <a:cubicBezTo>
                    <a:pt x="1586" y="2805"/>
                    <a:pt x="1612" y="2677"/>
                    <a:pt x="1616" y="2612"/>
                  </a:cubicBezTo>
                  <a:cubicBezTo>
                    <a:pt x="1575" y="2568"/>
                    <a:pt x="1562" y="2575"/>
                    <a:pt x="1530" y="2574"/>
                  </a:cubicBezTo>
                  <a:cubicBezTo>
                    <a:pt x="1511" y="2593"/>
                    <a:pt x="1491" y="2615"/>
                    <a:pt x="1472" y="2638"/>
                  </a:cubicBezTo>
                  <a:cubicBezTo>
                    <a:pt x="1459" y="2644"/>
                    <a:pt x="1446" y="2650"/>
                    <a:pt x="1434" y="2660"/>
                  </a:cubicBezTo>
                  <a:cubicBezTo>
                    <a:pt x="1392" y="2718"/>
                    <a:pt x="1273" y="2734"/>
                    <a:pt x="1219" y="2740"/>
                  </a:cubicBezTo>
                  <a:cubicBezTo>
                    <a:pt x="1104" y="2688"/>
                    <a:pt x="1069" y="2654"/>
                    <a:pt x="1051" y="2565"/>
                  </a:cubicBezTo>
                  <a:cubicBezTo>
                    <a:pt x="987" y="2465"/>
                    <a:pt x="1000" y="2495"/>
                    <a:pt x="917" y="2483"/>
                  </a:cubicBezTo>
                  <a:cubicBezTo>
                    <a:pt x="914" y="2483"/>
                    <a:pt x="911" y="2486"/>
                    <a:pt x="907" y="2489"/>
                  </a:cubicBezTo>
                  <a:cubicBezTo>
                    <a:pt x="872" y="2472"/>
                    <a:pt x="863" y="2449"/>
                    <a:pt x="863" y="2426"/>
                  </a:cubicBezTo>
                  <a:cubicBezTo>
                    <a:pt x="892" y="2410"/>
                    <a:pt x="933" y="2415"/>
                    <a:pt x="975" y="2383"/>
                  </a:cubicBezTo>
                  <a:cubicBezTo>
                    <a:pt x="975" y="2331"/>
                    <a:pt x="966" y="2301"/>
                    <a:pt x="960" y="2275"/>
                  </a:cubicBezTo>
                  <a:cubicBezTo>
                    <a:pt x="950" y="2258"/>
                    <a:pt x="941" y="2245"/>
                    <a:pt x="934" y="2231"/>
                  </a:cubicBezTo>
                  <a:cubicBezTo>
                    <a:pt x="861" y="2230"/>
                    <a:pt x="867" y="2240"/>
                    <a:pt x="835" y="2304"/>
                  </a:cubicBezTo>
                  <a:cubicBezTo>
                    <a:pt x="774" y="2303"/>
                    <a:pt x="739" y="2253"/>
                    <a:pt x="704" y="2239"/>
                  </a:cubicBezTo>
                  <a:cubicBezTo>
                    <a:pt x="692" y="2186"/>
                    <a:pt x="685" y="2189"/>
                    <a:pt x="663" y="2159"/>
                  </a:cubicBezTo>
                  <a:cubicBezTo>
                    <a:pt x="660" y="2133"/>
                    <a:pt x="660" y="2107"/>
                    <a:pt x="661" y="2080"/>
                  </a:cubicBezTo>
                  <a:cubicBezTo>
                    <a:pt x="722" y="2036"/>
                    <a:pt x="750" y="1994"/>
                    <a:pt x="786" y="1939"/>
                  </a:cubicBezTo>
                  <a:cubicBezTo>
                    <a:pt x="799" y="1828"/>
                    <a:pt x="883" y="1781"/>
                    <a:pt x="915" y="1697"/>
                  </a:cubicBezTo>
                  <a:cubicBezTo>
                    <a:pt x="915" y="1674"/>
                    <a:pt x="915" y="1655"/>
                    <a:pt x="919" y="1635"/>
                  </a:cubicBezTo>
                  <a:cubicBezTo>
                    <a:pt x="941" y="1636"/>
                    <a:pt x="951" y="1655"/>
                    <a:pt x="957" y="1672"/>
                  </a:cubicBezTo>
                  <a:cubicBezTo>
                    <a:pt x="957" y="1711"/>
                    <a:pt x="928" y="1773"/>
                    <a:pt x="998" y="1811"/>
                  </a:cubicBezTo>
                  <a:cubicBezTo>
                    <a:pt x="1030" y="1811"/>
                    <a:pt x="1074" y="1819"/>
                    <a:pt x="1110" y="1784"/>
                  </a:cubicBezTo>
                  <a:cubicBezTo>
                    <a:pt x="1110" y="1712"/>
                    <a:pt x="1120" y="1614"/>
                    <a:pt x="1108" y="1568"/>
                  </a:cubicBezTo>
                  <a:cubicBezTo>
                    <a:pt x="1025" y="1481"/>
                    <a:pt x="1054" y="1432"/>
                    <a:pt x="1093" y="1364"/>
                  </a:cubicBezTo>
                  <a:cubicBezTo>
                    <a:pt x="1093" y="1289"/>
                    <a:pt x="1052" y="1200"/>
                    <a:pt x="1033" y="1189"/>
                  </a:cubicBezTo>
                  <a:cubicBezTo>
                    <a:pt x="1030" y="1163"/>
                    <a:pt x="1027" y="1137"/>
                    <a:pt x="1024" y="1110"/>
                  </a:cubicBezTo>
                  <a:cubicBezTo>
                    <a:pt x="1037" y="1081"/>
                    <a:pt x="1050" y="1052"/>
                    <a:pt x="1063" y="1026"/>
                  </a:cubicBezTo>
                  <a:cubicBezTo>
                    <a:pt x="1063" y="967"/>
                    <a:pt x="1089" y="922"/>
                    <a:pt x="1105" y="867"/>
                  </a:cubicBezTo>
                  <a:cubicBezTo>
                    <a:pt x="1106" y="739"/>
                    <a:pt x="1040" y="561"/>
                    <a:pt x="957" y="516"/>
                  </a:cubicBezTo>
                  <a:cubicBezTo>
                    <a:pt x="877" y="514"/>
                    <a:pt x="839" y="516"/>
                    <a:pt x="797" y="558"/>
                  </a:cubicBezTo>
                  <a:cubicBezTo>
                    <a:pt x="749" y="642"/>
                    <a:pt x="746" y="652"/>
                    <a:pt x="659" y="669"/>
                  </a:cubicBezTo>
                  <a:cubicBezTo>
                    <a:pt x="579" y="667"/>
                    <a:pt x="522" y="698"/>
                    <a:pt x="461" y="707"/>
                  </a:cubicBezTo>
                  <a:cubicBezTo>
                    <a:pt x="391" y="669"/>
                    <a:pt x="401" y="620"/>
                    <a:pt x="388" y="584"/>
                  </a:cubicBezTo>
                  <a:cubicBezTo>
                    <a:pt x="376" y="492"/>
                    <a:pt x="348" y="442"/>
                    <a:pt x="313" y="405"/>
                  </a:cubicBezTo>
                  <a:cubicBezTo>
                    <a:pt x="160" y="336"/>
                    <a:pt x="134" y="351"/>
                    <a:pt x="133" y="492"/>
                  </a:cubicBezTo>
                  <a:cubicBezTo>
                    <a:pt x="89" y="455"/>
                    <a:pt x="44" y="421"/>
                    <a:pt x="3" y="387"/>
                  </a:cubicBezTo>
                  <a:cubicBezTo>
                    <a:pt x="0" y="381"/>
                    <a:pt x="0" y="374"/>
                    <a:pt x="0" y="368"/>
                  </a:cubicBezTo>
                  <a:cubicBezTo>
                    <a:pt x="19" y="345"/>
                    <a:pt x="38" y="323"/>
                    <a:pt x="61" y="300"/>
                  </a:cubicBezTo>
                  <a:cubicBezTo>
                    <a:pt x="64" y="261"/>
                    <a:pt x="71" y="222"/>
                    <a:pt x="77" y="186"/>
                  </a:cubicBezTo>
                  <a:cubicBezTo>
                    <a:pt x="62" y="173"/>
                    <a:pt x="46" y="159"/>
                    <a:pt x="33" y="146"/>
                  </a:cubicBezTo>
                  <a:cubicBezTo>
                    <a:pt x="97" y="108"/>
                    <a:pt x="161" y="74"/>
                    <a:pt x="225" y="39"/>
                  </a:cubicBezTo>
                  <a:cubicBezTo>
                    <a:pt x="293" y="15"/>
                    <a:pt x="341" y="0"/>
                    <a:pt x="439" y="22"/>
                  </a:cubicBezTo>
                  <a:cubicBezTo>
                    <a:pt x="490" y="62"/>
                    <a:pt x="535" y="73"/>
                    <a:pt x="624" y="82"/>
                  </a:cubicBezTo>
                  <a:cubicBezTo>
                    <a:pt x="714" y="58"/>
                    <a:pt x="752" y="56"/>
                    <a:pt x="861" y="108"/>
                  </a:cubicBezTo>
                  <a:cubicBezTo>
                    <a:pt x="940" y="201"/>
                    <a:pt x="1029" y="331"/>
                    <a:pt x="1137" y="455"/>
                  </a:cubicBezTo>
                  <a:cubicBezTo>
                    <a:pt x="1155" y="505"/>
                    <a:pt x="1174" y="554"/>
                    <a:pt x="1196" y="607"/>
                  </a:cubicBezTo>
                  <a:cubicBezTo>
                    <a:pt x="1238" y="648"/>
                    <a:pt x="1279" y="688"/>
                    <a:pt x="1324" y="728"/>
                  </a:cubicBezTo>
                  <a:cubicBezTo>
                    <a:pt x="1374" y="795"/>
                    <a:pt x="1384" y="799"/>
                    <a:pt x="1393" y="907"/>
                  </a:cubicBezTo>
                  <a:cubicBezTo>
                    <a:pt x="1405" y="927"/>
                    <a:pt x="1450" y="954"/>
                    <a:pt x="1494" y="991"/>
                  </a:cubicBezTo>
                  <a:cubicBezTo>
                    <a:pt x="1498" y="998"/>
                    <a:pt x="1504" y="1008"/>
                    <a:pt x="1510" y="1018"/>
                  </a:cubicBezTo>
                  <a:cubicBezTo>
                    <a:pt x="1510" y="1054"/>
                    <a:pt x="1510" y="1077"/>
                    <a:pt x="1532" y="1146"/>
                  </a:cubicBezTo>
                  <a:cubicBezTo>
                    <a:pt x="1551" y="1160"/>
                    <a:pt x="1669" y="1166"/>
                    <a:pt x="1730" y="1148"/>
                  </a:cubicBezTo>
                  <a:cubicBezTo>
                    <a:pt x="1781" y="1149"/>
                    <a:pt x="1791" y="1143"/>
                    <a:pt x="1867" y="1191"/>
                  </a:cubicBezTo>
                  <a:cubicBezTo>
                    <a:pt x="1889" y="1191"/>
                    <a:pt x="1912" y="1192"/>
                    <a:pt x="1937" y="1192"/>
                  </a:cubicBezTo>
                  <a:cubicBezTo>
                    <a:pt x="1960" y="1170"/>
                    <a:pt x="1957" y="1170"/>
                    <a:pt x="2014" y="1171"/>
                  </a:cubicBezTo>
                  <a:cubicBezTo>
                    <a:pt x="2056" y="1209"/>
                    <a:pt x="2097" y="1249"/>
                    <a:pt x="2138" y="1289"/>
                  </a:cubicBezTo>
                  <a:cubicBezTo>
                    <a:pt x="2180" y="1290"/>
                    <a:pt x="2240" y="1285"/>
                    <a:pt x="2288" y="1336"/>
                  </a:cubicBezTo>
                  <a:cubicBezTo>
                    <a:pt x="2304" y="1375"/>
                    <a:pt x="2319" y="1415"/>
                    <a:pt x="2338" y="1455"/>
                  </a:cubicBezTo>
                  <a:cubicBezTo>
                    <a:pt x="2354" y="1530"/>
                    <a:pt x="2423" y="1729"/>
                    <a:pt x="2567" y="1644"/>
                  </a:cubicBezTo>
                  <a:cubicBezTo>
                    <a:pt x="2628" y="1636"/>
                    <a:pt x="2695" y="1614"/>
                    <a:pt x="2772" y="1590"/>
                  </a:cubicBezTo>
                  <a:cubicBezTo>
                    <a:pt x="2785" y="1577"/>
                    <a:pt x="2801" y="1565"/>
                    <a:pt x="2817" y="1555"/>
                  </a:cubicBezTo>
                  <a:cubicBezTo>
                    <a:pt x="2875" y="1452"/>
                    <a:pt x="2920" y="1410"/>
                    <a:pt x="3010" y="1337"/>
                  </a:cubicBezTo>
                  <a:cubicBezTo>
                    <a:pt x="3036" y="1309"/>
                    <a:pt x="3062" y="1280"/>
                    <a:pt x="3087" y="1254"/>
                  </a:cubicBezTo>
                  <a:cubicBezTo>
                    <a:pt x="3135" y="1213"/>
                    <a:pt x="3184" y="1172"/>
                    <a:pt x="3235" y="1130"/>
                  </a:cubicBezTo>
                  <a:cubicBezTo>
                    <a:pt x="3312" y="1145"/>
                    <a:pt x="3315" y="1132"/>
                    <a:pt x="3292" y="1236"/>
                  </a:cubicBezTo>
                  <a:cubicBezTo>
                    <a:pt x="3292" y="1279"/>
                    <a:pt x="3291" y="1325"/>
                    <a:pt x="3291" y="1371"/>
                  </a:cubicBezTo>
                  <a:cubicBezTo>
                    <a:pt x="3313" y="1397"/>
                    <a:pt x="3371" y="1438"/>
                    <a:pt x="3386" y="1511"/>
                  </a:cubicBezTo>
                  <a:cubicBezTo>
                    <a:pt x="3383" y="1553"/>
                    <a:pt x="3379" y="1596"/>
                    <a:pt x="3376" y="1641"/>
                  </a:cubicBezTo>
                  <a:cubicBezTo>
                    <a:pt x="3363" y="1667"/>
                    <a:pt x="3353" y="1693"/>
                    <a:pt x="3343" y="1722"/>
                  </a:cubicBezTo>
                  <a:cubicBezTo>
                    <a:pt x="3308" y="1758"/>
                    <a:pt x="3314" y="1830"/>
                    <a:pt x="3329" y="1905"/>
                  </a:cubicBezTo>
                  <a:cubicBezTo>
                    <a:pt x="3326" y="1974"/>
                    <a:pt x="3325" y="2043"/>
                    <a:pt x="3325" y="2112"/>
                  </a:cubicBezTo>
                  <a:cubicBezTo>
                    <a:pt x="3315" y="2151"/>
                    <a:pt x="3305" y="2193"/>
                    <a:pt x="3296" y="2235"/>
                  </a:cubicBezTo>
                  <a:cubicBezTo>
                    <a:pt x="3295" y="2278"/>
                    <a:pt x="3298" y="2324"/>
                    <a:pt x="3301" y="2370"/>
                  </a:cubicBezTo>
                  <a:cubicBezTo>
                    <a:pt x="3282" y="2389"/>
                    <a:pt x="3266" y="2411"/>
                    <a:pt x="3240" y="2424"/>
                  </a:cubicBezTo>
                  <a:cubicBezTo>
                    <a:pt x="3215" y="2423"/>
                    <a:pt x="3192" y="2426"/>
                    <a:pt x="3170" y="2429"/>
                  </a:cubicBezTo>
                  <a:cubicBezTo>
                    <a:pt x="3087" y="2400"/>
                    <a:pt x="3055" y="2403"/>
                    <a:pt x="3004" y="2398"/>
                  </a:cubicBezTo>
                  <a:cubicBezTo>
                    <a:pt x="2975" y="2427"/>
                    <a:pt x="2975" y="2453"/>
                    <a:pt x="2952" y="2482"/>
                  </a:cubicBezTo>
                  <a:cubicBezTo>
                    <a:pt x="2863" y="2503"/>
                    <a:pt x="2850" y="2535"/>
                    <a:pt x="2859" y="2630"/>
                  </a:cubicBezTo>
                  <a:cubicBezTo>
                    <a:pt x="2874" y="2657"/>
                    <a:pt x="2890" y="2684"/>
                    <a:pt x="2909" y="2710"/>
                  </a:cubicBezTo>
                  <a:cubicBezTo>
                    <a:pt x="2922" y="2789"/>
                    <a:pt x="2959" y="2888"/>
                    <a:pt x="3016" y="2995"/>
                  </a:cubicBezTo>
                  <a:cubicBezTo>
                    <a:pt x="3026" y="3037"/>
                    <a:pt x="3035" y="3080"/>
                    <a:pt x="3044" y="3123"/>
                  </a:cubicBezTo>
                  <a:cubicBezTo>
                    <a:pt x="2936" y="3120"/>
                    <a:pt x="2875" y="3034"/>
                    <a:pt x="2831" y="3009"/>
                  </a:cubicBezTo>
                  <a:cubicBezTo>
                    <a:pt x="2831" y="2941"/>
                    <a:pt x="2764" y="2923"/>
                    <a:pt x="2742" y="2945"/>
                  </a:cubicBezTo>
                  <a:cubicBezTo>
                    <a:pt x="2739" y="2951"/>
                    <a:pt x="2739" y="2958"/>
                    <a:pt x="2738" y="2968"/>
                  </a:cubicBezTo>
                  <a:cubicBezTo>
                    <a:pt x="2668" y="2976"/>
                    <a:pt x="2620" y="3014"/>
                    <a:pt x="2566" y="3039"/>
                  </a:cubicBezTo>
                  <a:cubicBezTo>
                    <a:pt x="2565" y="3058"/>
                    <a:pt x="2565" y="3078"/>
                    <a:pt x="2565" y="3098"/>
                  </a:cubicBezTo>
                  <a:cubicBezTo>
                    <a:pt x="2568" y="3101"/>
                    <a:pt x="2572" y="3104"/>
                    <a:pt x="2575" y="3108"/>
                  </a:cubicBezTo>
                  <a:cubicBezTo>
                    <a:pt x="2543" y="3123"/>
                    <a:pt x="2533" y="3136"/>
                    <a:pt x="2514" y="3155"/>
                  </a:cubicBezTo>
                  <a:cubicBezTo>
                    <a:pt x="2495" y="3158"/>
                    <a:pt x="2475" y="3164"/>
                    <a:pt x="2456" y="3170"/>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12" name="Freeform 34"/>
            <p:cNvSpPr>
              <a:spLocks/>
            </p:cNvSpPr>
            <p:nvPr/>
          </p:nvSpPr>
          <p:spPr bwMode="auto">
            <a:xfrm>
              <a:off x="3643864" y="1802197"/>
              <a:ext cx="1235564" cy="1102017"/>
            </a:xfrm>
            <a:custGeom>
              <a:avLst/>
              <a:gdLst>
                <a:gd name="T0" fmla="*/ 3758 w 4310"/>
                <a:gd name="T1" fmla="*/ 2973 h 3842"/>
                <a:gd name="T2" fmla="*/ 3714 w 4310"/>
                <a:gd name="T3" fmla="*/ 3340 h 3842"/>
                <a:gd name="T4" fmla="*/ 3553 w 4310"/>
                <a:gd name="T5" fmla="*/ 3513 h 3842"/>
                <a:gd name="T6" fmla="*/ 3575 w 4310"/>
                <a:gd name="T7" fmla="*/ 3648 h 3842"/>
                <a:gd name="T8" fmla="*/ 3542 w 4310"/>
                <a:gd name="T9" fmla="*/ 3791 h 3842"/>
                <a:gd name="T10" fmla="*/ 3222 w 4310"/>
                <a:gd name="T11" fmla="*/ 3842 h 3842"/>
                <a:gd name="T12" fmla="*/ 3130 w 4310"/>
                <a:gd name="T13" fmla="*/ 3764 h 3842"/>
                <a:gd name="T14" fmla="*/ 3045 w 4310"/>
                <a:gd name="T15" fmla="*/ 3572 h 3842"/>
                <a:gd name="T16" fmla="*/ 2838 w 4310"/>
                <a:gd name="T17" fmla="*/ 3413 h 3842"/>
                <a:gd name="T18" fmla="*/ 2551 w 4310"/>
                <a:gd name="T19" fmla="*/ 3295 h 3842"/>
                <a:gd name="T20" fmla="*/ 2537 w 4310"/>
                <a:gd name="T21" fmla="*/ 3524 h 3842"/>
                <a:gd name="T22" fmla="*/ 2412 w 4310"/>
                <a:gd name="T23" fmla="*/ 3569 h 3842"/>
                <a:gd name="T24" fmla="*/ 2108 w 4310"/>
                <a:gd name="T25" fmla="*/ 3185 h 3842"/>
                <a:gd name="T26" fmla="*/ 2337 w 4310"/>
                <a:gd name="T27" fmla="*/ 3263 h 3842"/>
                <a:gd name="T28" fmla="*/ 2485 w 4310"/>
                <a:gd name="T29" fmla="*/ 3178 h 3842"/>
                <a:gd name="T30" fmla="*/ 2592 w 4310"/>
                <a:gd name="T31" fmla="*/ 2821 h 3842"/>
                <a:gd name="T32" fmla="*/ 2734 w 4310"/>
                <a:gd name="T33" fmla="*/ 2723 h 3842"/>
                <a:gd name="T34" fmla="*/ 2675 w 4310"/>
                <a:gd name="T35" fmla="*/ 2410 h 3842"/>
                <a:gd name="T36" fmla="*/ 2593 w 4310"/>
                <a:gd name="T37" fmla="*/ 2150 h 3842"/>
                <a:gd name="T38" fmla="*/ 2367 w 4310"/>
                <a:gd name="T39" fmla="*/ 1987 h 3842"/>
                <a:gd name="T40" fmla="*/ 1995 w 4310"/>
                <a:gd name="T41" fmla="*/ 1656 h 3842"/>
                <a:gd name="T42" fmla="*/ 1829 w 4310"/>
                <a:gd name="T43" fmla="*/ 1669 h 3842"/>
                <a:gd name="T44" fmla="*/ 1562 w 4310"/>
                <a:gd name="T45" fmla="*/ 1482 h 3842"/>
                <a:gd name="T46" fmla="*/ 1154 w 4310"/>
                <a:gd name="T47" fmla="*/ 1373 h 3842"/>
                <a:gd name="T48" fmla="*/ 1111 w 4310"/>
                <a:gd name="T49" fmla="*/ 1572 h 3842"/>
                <a:gd name="T50" fmla="*/ 700 w 4310"/>
                <a:gd name="T51" fmla="*/ 1349 h 3842"/>
                <a:gd name="T52" fmla="*/ 120 w 4310"/>
                <a:gd name="T53" fmla="*/ 1187 h 3842"/>
                <a:gd name="T54" fmla="*/ 53 w 4310"/>
                <a:gd name="T55" fmla="*/ 1034 h 3842"/>
                <a:gd name="T56" fmla="*/ 112 w 4310"/>
                <a:gd name="T57" fmla="*/ 790 h 3842"/>
                <a:gd name="T58" fmla="*/ 394 w 4310"/>
                <a:gd name="T59" fmla="*/ 650 h 3842"/>
                <a:gd name="T60" fmla="*/ 757 w 4310"/>
                <a:gd name="T61" fmla="*/ 414 h 3842"/>
                <a:gd name="T62" fmla="*/ 969 w 4310"/>
                <a:gd name="T63" fmla="*/ 239 h 3842"/>
                <a:gd name="T64" fmla="*/ 1353 w 4310"/>
                <a:gd name="T65" fmla="*/ 104 h 3842"/>
                <a:gd name="T66" fmla="*/ 1421 w 4310"/>
                <a:gd name="T67" fmla="*/ 385 h 3842"/>
                <a:gd name="T68" fmla="*/ 1385 w 4310"/>
                <a:gd name="T69" fmla="*/ 616 h 3842"/>
                <a:gd name="T70" fmla="*/ 1541 w 4310"/>
                <a:gd name="T71" fmla="*/ 790 h 3842"/>
                <a:gd name="T72" fmla="*/ 1629 w 4310"/>
                <a:gd name="T73" fmla="*/ 937 h 3842"/>
                <a:gd name="T74" fmla="*/ 2029 w 4310"/>
                <a:gd name="T75" fmla="*/ 907 h 3842"/>
                <a:gd name="T76" fmla="*/ 1854 w 4310"/>
                <a:gd name="T77" fmla="*/ 1191 h 3842"/>
                <a:gd name="T78" fmla="*/ 2096 w 4310"/>
                <a:gd name="T79" fmla="*/ 1371 h 3842"/>
                <a:gd name="T80" fmla="*/ 2289 w 4310"/>
                <a:gd name="T81" fmla="*/ 1647 h 3842"/>
                <a:gd name="T82" fmla="*/ 2562 w 4310"/>
                <a:gd name="T83" fmla="*/ 1474 h 3842"/>
                <a:gd name="T84" fmla="*/ 2760 w 4310"/>
                <a:gd name="T85" fmla="*/ 1528 h 3842"/>
                <a:gd name="T86" fmla="*/ 3029 w 4310"/>
                <a:gd name="T87" fmla="*/ 1404 h 3842"/>
                <a:gd name="T88" fmla="*/ 2922 w 4310"/>
                <a:gd name="T89" fmla="*/ 1637 h 3842"/>
                <a:gd name="T90" fmla="*/ 2923 w 4310"/>
                <a:gd name="T91" fmla="*/ 2020 h 3842"/>
                <a:gd name="T92" fmla="*/ 3101 w 4310"/>
                <a:gd name="T93" fmla="*/ 2130 h 3842"/>
                <a:gd name="T94" fmla="*/ 3362 w 4310"/>
                <a:gd name="T95" fmla="*/ 2365 h 3842"/>
                <a:gd name="T96" fmla="*/ 3421 w 4310"/>
                <a:gd name="T97" fmla="*/ 2724 h 3842"/>
                <a:gd name="T98" fmla="*/ 3709 w 4310"/>
                <a:gd name="T99" fmla="*/ 2811 h 3842"/>
                <a:gd name="T100" fmla="*/ 3792 w 4310"/>
                <a:gd name="T101" fmla="*/ 2543 h 3842"/>
                <a:gd name="T102" fmla="*/ 3774 w 4310"/>
                <a:gd name="T103" fmla="*/ 2337 h 3842"/>
                <a:gd name="T104" fmla="*/ 3845 w 4310"/>
                <a:gd name="T105" fmla="*/ 2227 h 3842"/>
                <a:gd name="T106" fmla="*/ 3906 w 4310"/>
                <a:gd name="T107" fmla="*/ 2261 h 3842"/>
                <a:gd name="T108" fmla="*/ 4109 w 4310"/>
                <a:gd name="T109" fmla="*/ 2417 h 3842"/>
                <a:gd name="T110" fmla="*/ 4310 w 4310"/>
                <a:gd name="T111" fmla="*/ 2527 h 3842"/>
                <a:gd name="T112" fmla="*/ 4286 w 4310"/>
                <a:gd name="T113" fmla="*/ 2808 h 3842"/>
                <a:gd name="T114" fmla="*/ 4206 w 4310"/>
                <a:gd name="T115" fmla="*/ 2878 h 3842"/>
                <a:gd name="T116" fmla="*/ 4042 w 4310"/>
                <a:gd name="T117" fmla="*/ 3044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10" h="3842">
                  <a:moveTo>
                    <a:pt x="4013" y="3050"/>
                  </a:moveTo>
                  <a:cubicBezTo>
                    <a:pt x="3913" y="2968"/>
                    <a:pt x="3841" y="2971"/>
                    <a:pt x="3758" y="2973"/>
                  </a:cubicBezTo>
                  <a:cubicBezTo>
                    <a:pt x="3741" y="2981"/>
                    <a:pt x="3719" y="2988"/>
                    <a:pt x="3691" y="2993"/>
                  </a:cubicBezTo>
                  <a:cubicBezTo>
                    <a:pt x="3623" y="3092"/>
                    <a:pt x="3657" y="3211"/>
                    <a:pt x="3714" y="3340"/>
                  </a:cubicBezTo>
                  <a:cubicBezTo>
                    <a:pt x="3717" y="3393"/>
                    <a:pt x="3726" y="3445"/>
                    <a:pt x="3707" y="3517"/>
                  </a:cubicBezTo>
                  <a:cubicBezTo>
                    <a:pt x="3655" y="3516"/>
                    <a:pt x="3604" y="3514"/>
                    <a:pt x="3553" y="3513"/>
                  </a:cubicBezTo>
                  <a:cubicBezTo>
                    <a:pt x="3502" y="3538"/>
                    <a:pt x="3521" y="3535"/>
                    <a:pt x="3511" y="3600"/>
                  </a:cubicBezTo>
                  <a:cubicBezTo>
                    <a:pt x="3530" y="3614"/>
                    <a:pt x="3553" y="3631"/>
                    <a:pt x="3575" y="3648"/>
                  </a:cubicBezTo>
                  <a:cubicBezTo>
                    <a:pt x="3575" y="3664"/>
                    <a:pt x="3575" y="3681"/>
                    <a:pt x="3575" y="3697"/>
                  </a:cubicBezTo>
                  <a:cubicBezTo>
                    <a:pt x="3562" y="3726"/>
                    <a:pt x="3552" y="3759"/>
                    <a:pt x="3542" y="3791"/>
                  </a:cubicBezTo>
                  <a:cubicBezTo>
                    <a:pt x="3465" y="3789"/>
                    <a:pt x="3446" y="3825"/>
                    <a:pt x="3395" y="3840"/>
                  </a:cubicBezTo>
                  <a:cubicBezTo>
                    <a:pt x="3337" y="3838"/>
                    <a:pt x="3280" y="3840"/>
                    <a:pt x="3222" y="3842"/>
                  </a:cubicBezTo>
                  <a:cubicBezTo>
                    <a:pt x="3216" y="3839"/>
                    <a:pt x="3210" y="3835"/>
                    <a:pt x="3206" y="3835"/>
                  </a:cubicBezTo>
                  <a:cubicBezTo>
                    <a:pt x="3178" y="3789"/>
                    <a:pt x="3146" y="3765"/>
                    <a:pt x="3130" y="3764"/>
                  </a:cubicBezTo>
                  <a:cubicBezTo>
                    <a:pt x="3124" y="3748"/>
                    <a:pt x="3117" y="3731"/>
                    <a:pt x="3111" y="3715"/>
                  </a:cubicBezTo>
                  <a:cubicBezTo>
                    <a:pt x="3089" y="3665"/>
                    <a:pt x="3067" y="3619"/>
                    <a:pt x="3045" y="3572"/>
                  </a:cubicBezTo>
                  <a:cubicBezTo>
                    <a:pt x="3019" y="3552"/>
                    <a:pt x="2994" y="3532"/>
                    <a:pt x="2972" y="3512"/>
                  </a:cubicBezTo>
                  <a:cubicBezTo>
                    <a:pt x="2934" y="3448"/>
                    <a:pt x="2870" y="3424"/>
                    <a:pt x="2838" y="3413"/>
                  </a:cubicBezTo>
                  <a:cubicBezTo>
                    <a:pt x="2816" y="3400"/>
                    <a:pt x="2797" y="3386"/>
                    <a:pt x="2778" y="3372"/>
                  </a:cubicBezTo>
                  <a:cubicBezTo>
                    <a:pt x="2702" y="3210"/>
                    <a:pt x="2670" y="3222"/>
                    <a:pt x="2551" y="3295"/>
                  </a:cubicBezTo>
                  <a:cubicBezTo>
                    <a:pt x="2506" y="3339"/>
                    <a:pt x="2503" y="3326"/>
                    <a:pt x="2503" y="3408"/>
                  </a:cubicBezTo>
                  <a:cubicBezTo>
                    <a:pt x="2519" y="3431"/>
                    <a:pt x="2538" y="3465"/>
                    <a:pt x="2537" y="3524"/>
                  </a:cubicBezTo>
                  <a:cubicBezTo>
                    <a:pt x="2512" y="3539"/>
                    <a:pt x="2499" y="3555"/>
                    <a:pt x="2460" y="3567"/>
                  </a:cubicBezTo>
                  <a:cubicBezTo>
                    <a:pt x="2444" y="3567"/>
                    <a:pt x="2428" y="3567"/>
                    <a:pt x="2412" y="3569"/>
                  </a:cubicBezTo>
                  <a:cubicBezTo>
                    <a:pt x="2310" y="3508"/>
                    <a:pt x="2221" y="3437"/>
                    <a:pt x="2171" y="3370"/>
                  </a:cubicBezTo>
                  <a:cubicBezTo>
                    <a:pt x="2104" y="3336"/>
                    <a:pt x="2108" y="3211"/>
                    <a:pt x="2108" y="3185"/>
                  </a:cubicBezTo>
                  <a:cubicBezTo>
                    <a:pt x="2149" y="3186"/>
                    <a:pt x="2191" y="3187"/>
                    <a:pt x="2236" y="3192"/>
                  </a:cubicBezTo>
                  <a:cubicBezTo>
                    <a:pt x="2267" y="3215"/>
                    <a:pt x="2302" y="3239"/>
                    <a:pt x="2337" y="3263"/>
                  </a:cubicBezTo>
                  <a:cubicBezTo>
                    <a:pt x="2389" y="3264"/>
                    <a:pt x="2440" y="3285"/>
                    <a:pt x="2485" y="3227"/>
                  </a:cubicBezTo>
                  <a:cubicBezTo>
                    <a:pt x="2485" y="3211"/>
                    <a:pt x="2485" y="3195"/>
                    <a:pt x="2485" y="3178"/>
                  </a:cubicBezTo>
                  <a:cubicBezTo>
                    <a:pt x="2440" y="3135"/>
                    <a:pt x="2393" y="3091"/>
                    <a:pt x="2383" y="3068"/>
                  </a:cubicBezTo>
                  <a:cubicBezTo>
                    <a:pt x="2451" y="3027"/>
                    <a:pt x="2573" y="2899"/>
                    <a:pt x="2592" y="2821"/>
                  </a:cubicBezTo>
                  <a:cubicBezTo>
                    <a:pt x="2621" y="2809"/>
                    <a:pt x="2657" y="2793"/>
                    <a:pt x="2676" y="2774"/>
                  </a:cubicBezTo>
                  <a:cubicBezTo>
                    <a:pt x="2692" y="2774"/>
                    <a:pt x="2718" y="2739"/>
                    <a:pt x="2734" y="2723"/>
                  </a:cubicBezTo>
                  <a:cubicBezTo>
                    <a:pt x="2731" y="2680"/>
                    <a:pt x="2728" y="2638"/>
                    <a:pt x="2728" y="2595"/>
                  </a:cubicBezTo>
                  <a:cubicBezTo>
                    <a:pt x="2658" y="2521"/>
                    <a:pt x="2687" y="2424"/>
                    <a:pt x="2675" y="2410"/>
                  </a:cubicBezTo>
                  <a:cubicBezTo>
                    <a:pt x="2653" y="2357"/>
                    <a:pt x="2631" y="2304"/>
                    <a:pt x="2612" y="2255"/>
                  </a:cubicBezTo>
                  <a:cubicBezTo>
                    <a:pt x="2606" y="2219"/>
                    <a:pt x="2599" y="2183"/>
                    <a:pt x="2593" y="2150"/>
                  </a:cubicBezTo>
                  <a:cubicBezTo>
                    <a:pt x="2568" y="2090"/>
                    <a:pt x="2527" y="1997"/>
                    <a:pt x="2511" y="1990"/>
                  </a:cubicBezTo>
                  <a:cubicBezTo>
                    <a:pt x="2463" y="1989"/>
                    <a:pt x="2415" y="1988"/>
                    <a:pt x="2367" y="1987"/>
                  </a:cubicBezTo>
                  <a:cubicBezTo>
                    <a:pt x="2278" y="1955"/>
                    <a:pt x="2186" y="1864"/>
                    <a:pt x="2138" y="1840"/>
                  </a:cubicBezTo>
                  <a:cubicBezTo>
                    <a:pt x="2091" y="1777"/>
                    <a:pt x="2043" y="1717"/>
                    <a:pt x="1995" y="1656"/>
                  </a:cubicBezTo>
                  <a:cubicBezTo>
                    <a:pt x="1944" y="1655"/>
                    <a:pt x="1938" y="1665"/>
                    <a:pt x="1906" y="1674"/>
                  </a:cubicBezTo>
                  <a:cubicBezTo>
                    <a:pt x="1880" y="1670"/>
                    <a:pt x="1855" y="1669"/>
                    <a:pt x="1829" y="1669"/>
                  </a:cubicBezTo>
                  <a:cubicBezTo>
                    <a:pt x="1782" y="1625"/>
                    <a:pt x="1734" y="1584"/>
                    <a:pt x="1689" y="1544"/>
                  </a:cubicBezTo>
                  <a:cubicBezTo>
                    <a:pt x="1645" y="1523"/>
                    <a:pt x="1603" y="1502"/>
                    <a:pt x="1562" y="1482"/>
                  </a:cubicBezTo>
                  <a:cubicBezTo>
                    <a:pt x="1482" y="1476"/>
                    <a:pt x="1415" y="1455"/>
                    <a:pt x="1371" y="1441"/>
                  </a:cubicBezTo>
                  <a:cubicBezTo>
                    <a:pt x="1272" y="1360"/>
                    <a:pt x="1243" y="1379"/>
                    <a:pt x="1154" y="1373"/>
                  </a:cubicBezTo>
                  <a:cubicBezTo>
                    <a:pt x="1134" y="1383"/>
                    <a:pt x="1115" y="1395"/>
                    <a:pt x="1099" y="1408"/>
                  </a:cubicBezTo>
                  <a:cubicBezTo>
                    <a:pt x="1099" y="1457"/>
                    <a:pt x="1127" y="1497"/>
                    <a:pt x="1111" y="1572"/>
                  </a:cubicBezTo>
                  <a:cubicBezTo>
                    <a:pt x="1024" y="1658"/>
                    <a:pt x="862" y="1497"/>
                    <a:pt x="824" y="1450"/>
                  </a:cubicBezTo>
                  <a:cubicBezTo>
                    <a:pt x="783" y="1416"/>
                    <a:pt x="741" y="1382"/>
                    <a:pt x="700" y="1349"/>
                  </a:cubicBezTo>
                  <a:cubicBezTo>
                    <a:pt x="614" y="1297"/>
                    <a:pt x="541" y="1250"/>
                    <a:pt x="477" y="1228"/>
                  </a:cubicBezTo>
                  <a:cubicBezTo>
                    <a:pt x="353" y="1225"/>
                    <a:pt x="215" y="1238"/>
                    <a:pt x="120" y="1187"/>
                  </a:cubicBezTo>
                  <a:cubicBezTo>
                    <a:pt x="107" y="1183"/>
                    <a:pt x="97" y="1183"/>
                    <a:pt x="88" y="1183"/>
                  </a:cubicBezTo>
                  <a:cubicBezTo>
                    <a:pt x="85" y="1133"/>
                    <a:pt x="63" y="1044"/>
                    <a:pt x="53" y="1034"/>
                  </a:cubicBezTo>
                  <a:cubicBezTo>
                    <a:pt x="41" y="962"/>
                    <a:pt x="0" y="905"/>
                    <a:pt x="64" y="887"/>
                  </a:cubicBezTo>
                  <a:cubicBezTo>
                    <a:pt x="83" y="855"/>
                    <a:pt x="103" y="826"/>
                    <a:pt x="112" y="790"/>
                  </a:cubicBezTo>
                  <a:cubicBezTo>
                    <a:pt x="183" y="792"/>
                    <a:pt x="298" y="795"/>
                    <a:pt x="362" y="731"/>
                  </a:cubicBezTo>
                  <a:cubicBezTo>
                    <a:pt x="372" y="702"/>
                    <a:pt x="381" y="676"/>
                    <a:pt x="394" y="650"/>
                  </a:cubicBezTo>
                  <a:cubicBezTo>
                    <a:pt x="417" y="624"/>
                    <a:pt x="439" y="599"/>
                    <a:pt x="462" y="576"/>
                  </a:cubicBezTo>
                  <a:cubicBezTo>
                    <a:pt x="523" y="418"/>
                    <a:pt x="581" y="429"/>
                    <a:pt x="757" y="414"/>
                  </a:cubicBezTo>
                  <a:cubicBezTo>
                    <a:pt x="779" y="414"/>
                    <a:pt x="945" y="431"/>
                    <a:pt x="993" y="384"/>
                  </a:cubicBezTo>
                  <a:cubicBezTo>
                    <a:pt x="984" y="334"/>
                    <a:pt x="975" y="285"/>
                    <a:pt x="969" y="239"/>
                  </a:cubicBezTo>
                  <a:cubicBezTo>
                    <a:pt x="969" y="150"/>
                    <a:pt x="973" y="0"/>
                    <a:pt x="1088" y="62"/>
                  </a:cubicBezTo>
                  <a:cubicBezTo>
                    <a:pt x="1174" y="74"/>
                    <a:pt x="1263" y="89"/>
                    <a:pt x="1353" y="104"/>
                  </a:cubicBezTo>
                  <a:cubicBezTo>
                    <a:pt x="1340" y="134"/>
                    <a:pt x="1343" y="186"/>
                    <a:pt x="1346" y="239"/>
                  </a:cubicBezTo>
                  <a:cubicBezTo>
                    <a:pt x="1374" y="282"/>
                    <a:pt x="1400" y="312"/>
                    <a:pt x="1421" y="385"/>
                  </a:cubicBezTo>
                  <a:cubicBezTo>
                    <a:pt x="1421" y="411"/>
                    <a:pt x="1421" y="437"/>
                    <a:pt x="1421" y="463"/>
                  </a:cubicBezTo>
                  <a:cubicBezTo>
                    <a:pt x="1405" y="505"/>
                    <a:pt x="1376" y="550"/>
                    <a:pt x="1385" y="616"/>
                  </a:cubicBezTo>
                  <a:cubicBezTo>
                    <a:pt x="1429" y="660"/>
                    <a:pt x="1474" y="703"/>
                    <a:pt x="1518" y="750"/>
                  </a:cubicBezTo>
                  <a:cubicBezTo>
                    <a:pt x="1525" y="764"/>
                    <a:pt x="1531" y="777"/>
                    <a:pt x="1541" y="790"/>
                  </a:cubicBezTo>
                  <a:cubicBezTo>
                    <a:pt x="1537" y="833"/>
                    <a:pt x="1537" y="875"/>
                    <a:pt x="1537" y="921"/>
                  </a:cubicBezTo>
                  <a:cubicBezTo>
                    <a:pt x="1546" y="931"/>
                    <a:pt x="1584" y="935"/>
                    <a:pt x="1629" y="937"/>
                  </a:cubicBezTo>
                  <a:cubicBezTo>
                    <a:pt x="1719" y="867"/>
                    <a:pt x="1872" y="851"/>
                    <a:pt x="2013" y="855"/>
                  </a:cubicBezTo>
                  <a:cubicBezTo>
                    <a:pt x="2016" y="871"/>
                    <a:pt x="2022" y="888"/>
                    <a:pt x="2029" y="907"/>
                  </a:cubicBezTo>
                  <a:cubicBezTo>
                    <a:pt x="2013" y="936"/>
                    <a:pt x="2000" y="969"/>
                    <a:pt x="1987" y="1001"/>
                  </a:cubicBezTo>
                  <a:cubicBezTo>
                    <a:pt x="1919" y="1078"/>
                    <a:pt x="1839" y="1070"/>
                    <a:pt x="1854" y="1191"/>
                  </a:cubicBezTo>
                  <a:cubicBezTo>
                    <a:pt x="1883" y="1202"/>
                    <a:pt x="1915" y="1216"/>
                    <a:pt x="1947" y="1230"/>
                  </a:cubicBezTo>
                  <a:cubicBezTo>
                    <a:pt x="1988" y="1286"/>
                    <a:pt x="2017" y="1320"/>
                    <a:pt x="2096" y="1371"/>
                  </a:cubicBezTo>
                  <a:cubicBezTo>
                    <a:pt x="2125" y="1401"/>
                    <a:pt x="2134" y="1496"/>
                    <a:pt x="2198" y="1524"/>
                  </a:cubicBezTo>
                  <a:cubicBezTo>
                    <a:pt x="2226" y="1564"/>
                    <a:pt x="2258" y="1604"/>
                    <a:pt x="2289" y="1647"/>
                  </a:cubicBezTo>
                  <a:cubicBezTo>
                    <a:pt x="2312" y="1658"/>
                    <a:pt x="2426" y="1723"/>
                    <a:pt x="2462" y="1652"/>
                  </a:cubicBezTo>
                  <a:cubicBezTo>
                    <a:pt x="2472" y="1511"/>
                    <a:pt x="2444" y="1491"/>
                    <a:pt x="2562" y="1474"/>
                  </a:cubicBezTo>
                  <a:cubicBezTo>
                    <a:pt x="2613" y="1476"/>
                    <a:pt x="2648" y="1460"/>
                    <a:pt x="2709" y="1524"/>
                  </a:cubicBezTo>
                  <a:cubicBezTo>
                    <a:pt x="2725" y="1524"/>
                    <a:pt x="2741" y="1525"/>
                    <a:pt x="2760" y="1528"/>
                  </a:cubicBezTo>
                  <a:cubicBezTo>
                    <a:pt x="2814" y="1504"/>
                    <a:pt x="2869" y="1456"/>
                    <a:pt x="2914" y="1434"/>
                  </a:cubicBezTo>
                  <a:cubicBezTo>
                    <a:pt x="2943" y="1405"/>
                    <a:pt x="2971" y="1409"/>
                    <a:pt x="3029" y="1404"/>
                  </a:cubicBezTo>
                  <a:cubicBezTo>
                    <a:pt x="3042" y="1424"/>
                    <a:pt x="3057" y="1444"/>
                    <a:pt x="3073" y="1468"/>
                  </a:cubicBezTo>
                  <a:cubicBezTo>
                    <a:pt x="3073" y="1533"/>
                    <a:pt x="2973" y="1603"/>
                    <a:pt x="2922" y="1637"/>
                  </a:cubicBezTo>
                  <a:cubicBezTo>
                    <a:pt x="2861" y="1714"/>
                    <a:pt x="2854" y="1760"/>
                    <a:pt x="2854" y="1881"/>
                  </a:cubicBezTo>
                  <a:cubicBezTo>
                    <a:pt x="2876" y="1928"/>
                    <a:pt x="2898" y="1974"/>
                    <a:pt x="2923" y="2020"/>
                  </a:cubicBezTo>
                  <a:cubicBezTo>
                    <a:pt x="2955" y="2061"/>
                    <a:pt x="3005" y="2140"/>
                    <a:pt x="3092" y="2143"/>
                  </a:cubicBezTo>
                  <a:cubicBezTo>
                    <a:pt x="3095" y="2136"/>
                    <a:pt x="3098" y="2133"/>
                    <a:pt x="3101" y="2130"/>
                  </a:cubicBezTo>
                  <a:cubicBezTo>
                    <a:pt x="3114" y="2130"/>
                    <a:pt x="3127" y="2130"/>
                    <a:pt x="3140" y="2131"/>
                  </a:cubicBezTo>
                  <a:cubicBezTo>
                    <a:pt x="3184" y="2145"/>
                    <a:pt x="3311" y="2282"/>
                    <a:pt x="3362" y="2365"/>
                  </a:cubicBezTo>
                  <a:cubicBezTo>
                    <a:pt x="3374" y="2435"/>
                    <a:pt x="3393" y="2520"/>
                    <a:pt x="3399" y="2628"/>
                  </a:cubicBezTo>
                  <a:cubicBezTo>
                    <a:pt x="3405" y="2658"/>
                    <a:pt x="3411" y="2691"/>
                    <a:pt x="3421" y="2724"/>
                  </a:cubicBezTo>
                  <a:cubicBezTo>
                    <a:pt x="3474" y="2797"/>
                    <a:pt x="3483" y="2777"/>
                    <a:pt x="3581" y="2861"/>
                  </a:cubicBezTo>
                  <a:cubicBezTo>
                    <a:pt x="3593" y="2862"/>
                    <a:pt x="3665" y="2827"/>
                    <a:pt x="3709" y="2811"/>
                  </a:cubicBezTo>
                  <a:cubicBezTo>
                    <a:pt x="3712" y="2771"/>
                    <a:pt x="3726" y="2769"/>
                    <a:pt x="3807" y="2750"/>
                  </a:cubicBezTo>
                  <a:cubicBezTo>
                    <a:pt x="3881" y="2677"/>
                    <a:pt x="3837" y="2590"/>
                    <a:pt x="3792" y="2543"/>
                  </a:cubicBezTo>
                  <a:cubicBezTo>
                    <a:pt x="3690" y="2515"/>
                    <a:pt x="3706" y="2499"/>
                    <a:pt x="3713" y="2423"/>
                  </a:cubicBezTo>
                  <a:cubicBezTo>
                    <a:pt x="3732" y="2394"/>
                    <a:pt x="3752" y="2365"/>
                    <a:pt x="3774" y="2337"/>
                  </a:cubicBezTo>
                  <a:cubicBezTo>
                    <a:pt x="3774" y="2304"/>
                    <a:pt x="3775" y="2271"/>
                    <a:pt x="3775" y="2238"/>
                  </a:cubicBezTo>
                  <a:cubicBezTo>
                    <a:pt x="3794" y="2219"/>
                    <a:pt x="3820" y="2230"/>
                    <a:pt x="3845" y="2227"/>
                  </a:cubicBezTo>
                  <a:cubicBezTo>
                    <a:pt x="3877" y="2195"/>
                    <a:pt x="3893" y="2179"/>
                    <a:pt x="3929" y="2164"/>
                  </a:cubicBezTo>
                  <a:cubicBezTo>
                    <a:pt x="3929" y="2180"/>
                    <a:pt x="3941" y="2226"/>
                    <a:pt x="3906" y="2261"/>
                  </a:cubicBezTo>
                  <a:cubicBezTo>
                    <a:pt x="3902" y="2281"/>
                    <a:pt x="3902" y="2304"/>
                    <a:pt x="3902" y="2327"/>
                  </a:cubicBezTo>
                  <a:cubicBezTo>
                    <a:pt x="3931" y="2373"/>
                    <a:pt x="4036" y="2392"/>
                    <a:pt x="4109" y="2417"/>
                  </a:cubicBezTo>
                  <a:cubicBezTo>
                    <a:pt x="4160" y="2451"/>
                    <a:pt x="4211" y="2488"/>
                    <a:pt x="4262" y="2526"/>
                  </a:cubicBezTo>
                  <a:cubicBezTo>
                    <a:pt x="4278" y="2526"/>
                    <a:pt x="4294" y="2527"/>
                    <a:pt x="4310" y="2527"/>
                  </a:cubicBezTo>
                  <a:cubicBezTo>
                    <a:pt x="4294" y="2556"/>
                    <a:pt x="4281" y="2588"/>
                    <a:pt x="4268" y="2621"/>
                  </a:cubicBezTo>
                  <a:cubicBezTo>
                    <a:pt x="4274" y="2683"/>
                    <a:pt x="4280" y="2746"/>
                    <a:pt x="4286" y="2808"/>
                  </a:cubicBezTo>
                  <a:cubicBezTo>
                    <a:pt x="4276" y="2837"/>
                    <a:pt x="4266" y="2866"/>
                    <a:pt x="4260" y="2896"/>
                  </a:cubicBezTo>
                  <a:cubicBezTo>
                    <a:pt x="4241" y="2895"/>
                    <a:pt x="4221" y="2895"/>
                    <a:pt x="4206" y="2878"/>
                  </a:cubicBezTo>
                  <a:cubicBezTo>
                    <a:pt x="4129" y="2863"/>
                    <a:pt x="4081" y="2862"/>
                    <a:pt x="4042" y="2920"/>
                  </a:cubicBezTo>
                  <a:cubicBezTo>
                    <a:pt x="4042" y="2959"/>
                    <a:pt x="4042" y="3002"/>
                    <a:pt x="4042" y="3044"/>
                  </a:cubicBezTo>
                  <a:cubicBezTo>
                    <a:pt x="4032" y="3044"/>
                    <a:pt x="4023" y="3047"/>
                    <a:pt x="4013" y="3050"/>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13" name="Freeform 35"/>
            <p:cNvSpPr>
              <a:spLocks/>
            </p:cNvSpPr>
            <p:nvPr/>
          </p:nvSpPr>
          <p:spPr bwMode="auto">
            <a:xfrm>
              <a:off x="5002456" y="3660273"/>
              <a:ext cx="684555" cy="528926"/>
            </a:xfrm>
            <a:custGeom>
              <a:avLst/>
              <a:gdLst>
                <a:gd name="T0" fmla="*/ 161 w 2389"/>
                <a:gd name="T1" fmla="*/ 1841 h 1841"/>
                <a:gd name="T2" fmla="*/ 82 w 2389"/>
                <a:gd name="T3" fmla="*/ 1705 h 1841"/>
                <a:gd name="T4" fmla="*/ 3 w 2389"/>
                <a:gd name="T5" fmla="*/ 1582 h 1841"/>
                <a:gd name="T6" fmla="*/ 58 w 2389"/>
                <a:gd name="T7" fmla="*/ 1456 h 1841"/>
                <a:gd name="T8" fmla="*/ 203 w 2389"/>
                <a:gd name="T9" fmla="*/ 1201 h 1841"/>
                <a:gd name="T10" fmla="*/ 383 w 2389"/>
                <a:gd name="T11" fmla="*/ 1035 h 1841"/>
                <a:gd name="T12" fmla="*/ 566 w 2389"/>
                <a:gd name="T13" fmla="*/ 833 h 1841"/>
                <a:gd name="T14" fmla="*/ 653 w 2389"/>
                <a:gd name="T15" fmla="*/ 695 h 1841"/>
                <a:gd name="T16" fmla="*/ 760 w 2389"/>
                <a:gd name="T17" fmla="*/ 491 h 1841"/>
                <a:gd name="T18" fmla="*/ 751 w 2389"/>
                <a:gd name="T19" fmla="*/ 314 h 1841"/>
                <a:gd name="T20" fmla="*/ 810 w 2389"/>
                <a:gd name="T21" fmla="*/ 171 h 1841"/>
                <a:gd name="T22" fmla="*/ 855 w 2389"/>
                <a:gd name="T23" fmla="*/ 97 h 1841"/>
                <a:gd name="T24" fmla="*/ 915 w 2389"/>
                <a:gd name="T25" fmla="*/ 99 h 1841"/>
                <a:gd name="T26" fmla="*/ 1017 w 2389"/>
                <a:gd name="T27" fmla="*/ 199 h 1841"/>
                <a:gd name="T28" fmla="*/ 1078 w 2389"/>
                <a:gd name="T29" fmla="*/ 201 h 1841"/>
                <a:gd name="T30" fmla="*/ 1101 w 2389"/>
                <a:gd name="T31" fmla="*/ 90 h 1841"/>
                <a:gd name="T32" fmla="*/ 1044 w 2389"/>
                <a:gd name="T33" fmla="*/ 20 h 1841"/>
                <a:gd name="T34" fmla="*/ 1060 w 2389"/>
                <a:gd name="T35" fmla="*/ 14 h 1841"/>
                <a:gd name="T36" fmla="*/ 1354 w 2389"/>
                <a:gd name="T37" fmla="*/ 21 h 1841"/>
                <a:gd name="T38" fmla="*/ 1549 w 2389"/>
                <a:gd name="T39" fmla="*/ 0 h 1841"/>
                <a:gd name="T40" fmla="*/ 1584 w 2389"/>
                <a:gd name="T41" fmla="*/ 1 h 1841"/>
                <a:gd name="T42" fmla="*/ 1583 w 2389"/>
                <a:gd name="T43" fmla="*/ 63 h 1841"/>
                <a:gd name="T44" fmla="*/ 1458 w 2389"/>
                <a:gd name="T45" fmla="*/ 211 h 1841"/>
                <a:gd name="T46" fmla="*/ 1601 w 2389"/>
                <a:gd name="T47" fmla="*/ 306 h 1841"/>
                <a:gd name="T48" fmla="*/ 1774 w 2389"/>
                <a:gd name="T49" fmla="*/ 232 h 1841"/>
                <a:gd name="T50" fmla="*/ 1832 w 2389"/>
                <a:gd name="T51" fmla="*/ 233 h 1841"/>
                <a:gd name="T52" fmla="*/ 1867 w 2389"/>
                <a:gd name="T53" fmla="*/ 270 h 1841"/>
                <a:gd name="T54" fmla="*/ 2167 w 2389"/>
                <a:gd name="T55" fmla="*/ 189 h 1841"/>
                <a:gd name="T56" fmla="*/ 2256 w 2389"/>
                <a:gd name="T57" fmla="*/ 303 h 1841"/>
                <a:gd name="T58" fmla="*/ 2389 w 2389"/>
                <a:gd name="T59" fmla="*/ 493 h 1841"/>
                <a:gd name="T60" fmla="*/ 2389 w 2389"/>
                <a:gd name="T61" fmla="*/ 545 h 1841"/>
                <a:gd name="T62" fmla="*/ 2293 w 2389"/>
                <a:gd name="T63" fmla="*/ 562 h 1841"/>
                <a:gd name="T64" fmla="*/ 2219 w 2389"/>
                <a:gd name="T65" fmla="*/ 718 h 1841"/>
                <a:gd name="T66" fmla="*/ 2218 w 2389"/>
                <a:gd name="T67" fmla="*/ 734 h 1841"/>
                <a:gd name="T68" fmla="*/ 1933 w 2389"/>
                <a:gd name="T69" fmla="*/ 891 h 1841"/>
                <a:gd name="T70" fmla="*/ 1885 w 2389"/>
                <a:gd name="T71" fmla="*/ 939 h 1841"/>
                <a:gd name="T72" fmla="*/ 1831 w 2389"/>
                <a:gd name="T73" fmla="*/ 908 h 1841"/>
                <a:gd name="T74" fmla="*/ 1773 w 2389"/>
                <a:gd name="T75" fmla="*/ 906 h 1841"/>
                <a:gd name="T76" fmla="*/ 1738 w 2389"/>
                <a:gd name="T77" fmla="*/ 954 h 1841"/>
                <a:gd name="T78" fmla="*/ 1696 w 2389"/>
                <a:gd name="T79" fmla="*/ 953 h 1841"/>
                <a:gd name="T80" fmla="*/ 1604 w 2389"/>
                <a:gd name="T81" fmla="*/ 918 h 1841"/>
                <a:gd name="T82" fmla="*/ 1604 w 2389"/>
                <a:gd name="T83" fmla="*/ 994 h 1841"/>
                <a:gd name="T84" fmla="*/ 1507 w 2389"/>
                <a:gd name="T85" fmla="*/ 1080 h 1841"/>
                <a:gd name="T86" fmla="*/ 1424 w 2389"/>
                <a:gd name="T87" fmla="*/ 1015 h 1841"/>
                <a:gd name="T88" fmla="*/ 1409 w 2389"/>
                <a:gd name="T89" fmla="*/ 1012 h 1841"/>
                <a:gd name="T90" fmla="*/ 1329 w 2389"/>
                <a:gd name="T91" fmla="*/ 934 h 1841"/>
                <a:gd name="T92" fmla="*/ 1281 w 2389"/>
                <a:gd name="T93" fmla="*/ 933 h 1841"/>
                <a:gd name="T94" fmla="*/ 1245 w 2389"/>
                <a:gd name="T95" fmla="*/ 1021 h 1841"/>
                <a:gd name="T96" fmla="*/ 1181 w 2389"/>
                <a:gd name="T97" fmla="*/ 1117 h 1841"/>
                <a:gd name="T98" fmla="*/ 1069 w 2389"/>
                <a:gd name="T99" fmla="*/ 1216 h 1841"/>
                <a:gd name="T100" fmla="*/ 998 w 2389"/>
                <a:gd name="T101" fmla="*/ 1231 h 1841"/>
                <a:gd name="T102" fmla="*/ 931 w 2389"/>
                <a:gd name="T103" fmla="*/ 1288 h 1841"/>
                <a:gd name="T104" fmla="*/ 796 w 2389"/>
                <a:gd name="T105" fmla="*/ 1311 h 1841"/>
                <a:gd name="T106" fmla="*/ 777 w 2389"/>
                <a:gd name="T107" fmla="*/ 1349 h 1841"/>
                <a:gd name="T108" fmla="*/ 742 w 2389"/>
                <a:gd name="T109" fmla="*/ 1348 h 1841"/>
                <a:gd name="T110" fmla="*/ 605 w 2389"/>
                <a:gd name="T111" fmla="*/ 1352 h 1841"/>
                <a:gd name="T112" fmla="*/ 425 w 2389"/>
                <a:gd name="T113" fmla="*/ 1413 h 1841"/>
                <a:gd name="T114" fmla="*/ 240 w 2389"/>
                <a:gd name="T115" fmla="*/ 1480 h 1841"/>
                <a:gd name="T116" fmla="*/ 233 w 2389"/>
                <a:gd name="T117" fmla="*/ 1555 h 1841"/>
                <a:gd name="T118" fmla="*/ 159 w 2389"/>
                <a:gd name="T119" fmla="*/ 1655 h 1841"/>
                <a:gd name="T120" fmla="*/ 263 w 2389"/>
                <a:gd name="T121" fmla="*/ 1805 h 1841"/>
                <a:gd name="T122" fmla="*/ 161 w 2389"/>
                <a:gd name="T123" fmla="*/ 1841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9" h="1841">
                  <a:moveTo>
                    <a:pt x="161" y="1841"/>
                  </a:moveTo>
                  <a:cubicBezTo>
                    <a:pt x="91" y="1794"/>
                    <a:pt x="97" y="1748"/>
                    <a:pt x="82" y="1705"/>
                  </a:cubicBezTo>
                  <a:cubicBezTo>
                    <a:pt x="53" y="1662"/>
                    <a:pt x="28" y="1622"/>
                    <a:pt x="3" y="1582"/>
                  </a:cubicBezTo>
                  <a:cubicBezTo>
                    <a:pt x="3" y="1480"/>
                    <a:pt x="0" y="1497"/>
                    <a:pt x="58" y="1456"/>
                  </a:cubicBezTo>
                  <a:cubicBezTo>
                    <a:pt x="74" y="1305"/>
                    <a:pt x="87" y="1289"/>
                    <a:pt x="203" y="1201"/>
                  </a:cubicBezTo>
                  <a:cubicBezTo>
                    <a:pt x="261" y="1133"/>
                    <a:pt x="309" y="1085"/>
                    <a:pt x="383" y="1035"/>
                  </a:cubicBezTo>
                  <a:cubicBezTo>
                    <a:pt x="444" y="958"/>
                    <a:pt x="495" y="900"/>
                    <a:pt x="566" y="833"/>
                  </a:cubicBezTo>
                  <a:cubicBezTo>
                    <a:pt x="624" y="799"/>
                    <a:pt x="637" y="753"/>
                    <a:pt x="653" y="695"/>
                  </a:cubicBezTo>
                  <a:cubicBezTo>
                    <a:pt x="654" y="547"/>
                    <a:pt x="692" y="581"/>
                    <a:pt x="760" y="491"/>
                  </a:cubicBezTo>
                  <a:cubicBezTo>
                    <a:pt x="757" y="432"/>
                    <a:pt x="754" y="373"/>
                    <a:pt x="751" y="314"/>
                  </a:cubicBezTo>
                  <a:cubicBezTo>
                    <a:pt x="799" y="266"/>
                    <a:pt x="803" y="220"/>
                    <a:pt x="810" y="171"/>
                  </a:cubicBezTo>
                  <a:cubicBezTo>
                    <a:pt x="823" y="145"/>
                    <a:pt x="839" y="120"/>
                    <a:pt x="855" y="97"/>
                  </a:cubicBezTo>
                  <a:cubicBezTo>
                    <a:pt x="874" y="98"/>
                    <a:pt x="893" y="98"/>
                    <a:pt x="915" y="99"/>
                  </a:cubicBezTo>
                  <a:cubicBezTo>
                    <a:pt x="947" y="132"/>
                    <a:pt x="982" y="166"/>
                    <a:pt x="1017" y="199"/>
                  </a:cubicBezTo>
                  <a:cubicBezTo>
                    <a:pt x="1036" y="200"/>
                    <a:pt x="1055" y="200"/>
                    <a:pt x="1078" y="201"/>
                  </a:cubicBezTo>
                  <a:cubicBezTo>
                    <a:pt x="1104" y="175"/>
                    <a:pt x="1101" y="103"/>
                    <a:pt x="1101" y="90"/>
                  </a:cubicBezTo>
                  <a:cubicBezTo>
                    <a:pt x="1082" y="67"/>
                    <a:pt x="1063" y="43"/>
                    <a:pt x="1044" y="20"/>
                  </a:cubicBezTo>
                  <a:cubicBezTo>
                    <a:pt x="1047" y="17"/>
                    <a:pt x="1053" y="14"/>
                    <a:pt x="1060" y="14"/>
                  </a:cubicBezTo>
                  <a:cubicBezTo>
                    <a:pt x="1156" y="16"/>
                    <a:pt x="1255" y="19"/>
                    <a:pt x="1354" y="21"/>
                  </a:cubicBezTo>
                  <a:cubicBezTo>
                    <a:pt x="1389" y="39"/>
                    <a:pt x="1497" y="38"/>
                    <a:pt x="1549" y="0"/>
                  </a:cubicBezTo>
                  <a:cubicBezTo>
                    <a:pt x="1558" y="0"/>
                    <a:pt x="1571" y="1"/>
                    <a:pt x="1584" y="1"/>
                  </a:cubicBezTo>
                  <a:cubicBezTo>
                    <a:pt x="1584" y="21"/>
                    <a:pt x="1584" y="40"/>
                    <a:pt x="1583" y="63"/>
                  </a:cubicBezTo>
                  <a:cubicBezTo>
                    <a:pt x="1542" y="111"/>
                    <a:pt x="1500" y="159"/>
                    <a:pt x="1458" y="211"/>
                  </a:cubicBezTo>
                  <a:cubicBezTo>
                    <a:pt x="1461" y="286"/>
                    <a:pt x="1480" y="303"/>
                    <a:pt x="1601" y="306"/>
                  </a:cubicBezTo>
                  <a:cubicBezTo>
                    <a:pt x="1659" y="281"/>
                    <a:pt x="1717" y="256"/>
                    <a:pt x="1774" y="232"/>
                  </a:cubicBezTo>
                  <a:cubicBezTo>
                    <a:pt x="1793" y="232"/>
                    <a:pt x="1812" y="233"/>
                    <a:pt x="1832" y="233"/>
                  </a:cubicBezTo>
                  <a:cubicBezTo>
                    <a:pt x="1841" y="243"/>
                    <a:pt x="1854" y="257"/>
                    <a:pt x="1867" y="270"/>
                  </a:cubicBezTo>
                  <a:cubicBezTo>
                    <a:pt x="1972" y="273"/>
                    <a:pt x="2024" y="136"/>
                    <a:pt x="2167" y="189"/>
                  </a:cubicBezTo>
                  <a:cubicBezTo>
                    <a:pt x="2196" y="226"/>
                    <a:pt x="2224" y="263"/>
                    <a:pt x="2256" y="303"/>
                  </a:cubicBezTo>
                  <a:cubicBezTo>
                    <a:pt x="2301" y="366"/>
                    <a:pt x="2345" y="429"/>
                    <a:pt x="2389" y="493"/>
                  </a:cubicBezTo>
                  <a:cubicBezTo>
                    <a:pt x="2389" y="509"/>
                    <a:pt x="2389" y="526"/>
                    <a:pt x="2389" y="545"/>
                  </a:cubicBezTo>
                  <a:cubicBezTo>
                    <a:pt x="2331" y="544"/>
                    <a:pt x="2328" y="547"/>
                    <a:pt x="2293" y="562"/>
                  </a:cubicBezTo>
                  <a:cubicBezTo>
                    <a:pt x="2258" y="614"/>
                    <a:pt x="2162" y="628"/>
                    <a:pt x="2219" y="718"/>
                  </a:cubicBezTo>
                  <a:cubicBezTo>
                    <a:pt x="2219" y="721"/>
                    <a:pt x="2219" y="728"/>
                    <a:pt x="2218" y="734"/>
                  </a:cubicBezTo>
                  <a:cubicBezTo>
                    <a:pt x="2122" y="774"/>
                    <a:pt x="2020" y="850"/>
                    <a:pt x="1933" y="891"/>
                  </a:cubicBezTo>
                  <a:cubicBezTo>
                    <a:pt x="1917" y="907"/>
                    <a:pt x="1901" y="923"/>
                    <a:pt x="1885" y="939"/>
                  </a:cubicBezTo>
                  <a:cubicBezTo>
                    <a:pt x="1853" y="938"/>
                    <a:pt x="1837" y="924"/>
                    <a:pt x="1831" y="908"/>
                  </a:cubicBezTo>
                  <a:cubicBezTo>
                    <a:pt x="1812" y="907"/>
                    <a:pt x="1793" y="907"/>
                    <a:pt x="1773" y="906"/>
                  </a:cubicBezTo>
                  <a:cubicBezTo>
                    <a:pt x="1760" y="922"/>
                    <a:pt x="1748" y="938"/>
                    <a:pt x="1738" y="954"/>
                  </a:cubicBezTo>
                  <a:cubicBezTo>
                    <a:pt x="1722" y="954"/>
                    <a:pt x="1709" y="954"/>
                    <a:pt x="1696" y="953"/>
                  </a:cubicBezTo>
                  <a:cubicBezTo>
                    <a:pt x="1658" y="894"/>
                    <a:pt x="1633" y="916"/>
                    <a:pt x="1604" y="918"/>
                  </a:cubicBezTo>
                  <a:cubicBezTo>
                    <a:pt x="1604" y="941"/>
                    <a:pt x="1604" y="967"/>
                    <a:pt x="1604" y="994"/>
                  </a:cubicBezTo>
                  <a:cubicBezTo>
                    <a:pt x="1555" y="1042"/>
                    <a:pt x="1530" y="989"/>
                    <a:pt x="1507" y="1080"/>
                  </a:cubicBezTo>
                  <a:cubicBezTo>
                    <a:pt x="1437" y="1078"/>
                    <a:pt x="1447" y="1049"/>
                    <a:pt x="1424" y="1015"/>
                  </a:cubicBezTo>
                  <a:cubicBezTo>
                    <a:pt x="1418" y="1012"/>
                    <a:pt x="1412" y="1012"/>
                    <a:pt x="1409" y="1012"/>
                  </a:cubicBezTo>
                  <a:cubicBezTo>
                    <a:pt x="1380" y="985"/>
                    <a:pt x="1355" y="958"/>
                    <a:pt x="1329" y="934"/>
                  </a:cubicBezTo>
                  <a:cubicBezTo>
                    <a:pt x="1313" y="934"/>
                    <a:pt x="1297" y="934"/>
                    <a:pt x="1281" y="933"/>
                  </a:cubicBezTo>
                  <a:cubicBezTo>
                    <a:pt x="1259" y="969"/>
                    <a:pt x="1259" y="975"/>
                    <a:pt x="1245" y="1021"/>
                  </a:cubicBezTo>
                  <a:cubicBezTo>
                    <a:pt x="1223" y="1053"/>
                    <a:pt x="1200" y="1085"/>
                    <a:pt x="1181" y="1117"/>
                  </a:cubicBezTo>
                  <a:cubicBezTo>
                    <a:pt x="1111" y="1151"/>
                    <a:pt x="1107" y="1155"/>
                    <a:pt x="1069" y="1216"/>
                  </a:cubicBezTo>
                  <a:cubicBezTo>
                    <a:pt x="1043" y="1219"/>
                    <a:pt x="1021" y="1225"/>
                    <a:pt x="998" y="1231"/>
                  </a:cubicBezTo>
                  <a:cubicBezTo>
                    <a:pt x="976" y="1250"/>
                    <a:pt x="953" y="1269"/>
                    <a:pt x="931" y="1288"/>
                  </a:cubicBezTo>
                  <a:cubicBezTo>
                    <a:pt x="851" y="1286"/>
                    <a:pt x="835" y="1289"/>
                    <a:pt x="796" y="1311"/>
                  </a:cubicBezTo>
                  <a:cubicBezTo>
                    <a:pt x="790" y="1323"/>
                    <a:pt x="784" y="1336"/>
                    <a:pt x="777" y="1349"/>
                  </a:cubicBezTo>
                  <a:cubicBezTo>
                    <a:pt x="764" y="1349"/>
                    <a:pt x="752" y="1349"/>
                    <a:pt x="742" y="1348"/>
                  </a:cubicBezTo>
                  <a:cubicBezTo>
                    <a:pt x="666" y="1307"/>
                    <a:pt x="659" y="1327"/>
                    <a:pt x="605" y="1352"/>
                  </a:cubicBezTo>
                  <a:cubicBezTo>
                    <a:pt x="544" y="1370"/>
                    <a:pt x="483" y="1391"/>
                    <a:pt x="425" y="1413"/>
                  </a:cubicBezTo>
                  <a:cubicBezTo>
                    <a:pt x="333" y="1413"/>
                    <a:pt x="297" y="1422"/>
                    <a:pt x="240" y="1480"/>
                  </a:cubicBezTo>
                  <a:cubicBezTo>
                    <a:pt x="236" y="1503"/>
                    <a:pt x="233" y="1529"/>
                    <a:pt x="233" y="1555"/>
                  </a:cubicBezTo>
                  <a:cubicBezTo>
                    <a:pt x="165" y="1580"/>
                    <a:pt x="159" y="1579"/>
                    <a:pt x="159" y="1655"/>
                  </a:cubicBezTo>
                  <a:cubicBezTo>
                    <a:pt x="181" y="1672"/>
                    <a:pt x="264" y="1733"/>
                    <a:pt x="263" y="1805"/>
                  </a:cubicBezTo>
                  <a:cubicBezTo>
                    <a:pt x="228" y="1833"/>
                    <a:pt x="183" y="1839"/>
                    <a:pt x="161" y="1841"/>
                  </a:cubicBezTo>
                  <a:close/>
                </a:path>
              </a:pathLst>
            </a:custGeom>
            <a:grpFill/>
            <a:ln w="8" cap="flat">
              <a:solidFill>
                <a:srgbClr val="FFFFFF"/>
              </a:solidFill>
              <a:prstDash val="solid"/>
              <a:miter lim="800000"/>
              <a:headEnd/>
              <a:tailEnd/>
            </a:ln>
          </p:spPr>
          <p:txBody>
            <a:bodyPr vert="horz" wrap="square" lIns="91424" tIns="45712" rIns="91424" bIns="45712" numCol="1" anchor="t" anchorCtr="0" compatLnSpc="1">
              <a:prstTxWarp prst="textNoShape">
                <a:avLst/>
              </a:prstTxWarp>
            </a:bodyPr>
            <a:lstStyle/>
            <a:p>
              <a:endParaRPr lang="zh-CN" altLang="en-US" dirty="0">
                <a:solidFill>
                  <a:srgbClr val="000000"/>
                </a:solidFill>
                <a:ea typeface="微软雅黑" pitchFamily="34" charset="-122"/>
              </a:endParaRPr>
            </a:p>
          </p:txBody>
        </p:sp>
        <p:sp>
          <p:nvSpPr>
            <p:cNvPr id="123" name="矩形 122"/>
            <p:cNvSpPr/>
            <p:nvPr/>
          </p:nvSpPr>
          <p:spPr bwMode="auto">
            <a:xfrm>
              <a:off x="6581995" y="3899719"/>
              <a:ext cx="156842" cy="162467"/>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1424" tIns="45712" rIns="91424" bIns="45712" numCol="1" rtlCol="0" anchor="t" anchorCtr="0" compatLnSpc="1">
              <a:prstTxWarp prst="textNoShape">
                <a:avLst/>
              </a:prstTxWarp>
            </a:bodyPr>
            <a:lstStyle/>
            <a:p>
              <a:pPr defTabSz="1218958"/>
              <a:endParaRPr lang="zh-CN" altLang="en-US" dirty="0">
                <a:ea typeface="微软雅黑" pitchFamily="34" charset="-122"/>
              </a:endParaRPr>
            </a:p>
          </p:txBody>
        </p:sp>
        <p:sp>
          <p:nvSpPr>
            <p:cNvPr id="124" name="矩形 123"/>
            <p:cNvSpPr/>
            <p:nvPr/>
          </p:nvSpPr>
          <p:spPr bwMode="auto">
            <a:xfrm>
              <a:off x="6581994" y="4164997"/>
              <a:ext cx="156841" cy="156842"/>
            </a:xfrm>
            <a:prstGeom prst="rect">
              <a:avLst/>
            </a:prstGeom>
            <a:solidFill>
              <a:schemeClr val="bg2">
                <a:lumMod val="75000"/>
              </a:schemeClr>
            </a:solidFill>
            <a:ln w="9525" cap="flat" cmpd="sng" algn="ctr">
              <a:noFill/>
              <a:prstDash val="solid"/>
              <a:round/>
              <a:headEnd type="none" w="med" len="med"/>
              <a:tailEnd type="none" w="med" len="med"/>
            </a:ln>
            <a:effectLst/>
            <a:extLst/>
          </p:spPr>
          <p:txBody>
            <a:bodyPr vert="horz" wrap="square" lIns="91424" tIns="45712" rIns="91424" bIns="45712" numCol="1" rtlCol="0" anchor="t" anchorCtr="0" compatLnSpc="1">
              <a:prstTxWarp prst="textNoShape">
                <a:avLst/>
              </a:prstTxWarp>
            </a:bodyPr>
            <a:lstStyle/>
            <a:p>
              <a:pPr defTabSz="1218958"/>
              <a:endParaRPr lang="zh-CN" altLang="en-US" dirty="0">
                <a:ea typeface="微软雅黑" pitchFamily="34" charset="-122"/>
              </a:endParaRPr>
            </a:p>
          </p:txBody>
        </p:sp>
        <p:sp>
          <p:nvSpPr>
            <p:cNvPr id="125" name="矩形 124"/>
            <p:cNvSpPr/>
            <p:nvPr/>
          </p:nvSpPr>
          <p:spPr bwMode="auto">
            <a:xfrm>
              <a:off x="6581994" y="4426068"/>
              <a:ext cx="156842" cy="156842"/>
            </a:xfrm>
            <a:prstGeom prst="rect">
              <a:avLst/>
            </a:prstGeom>
            <a:grpFill/>
            <a:ln w="9525" cap="flat" cmpd="sng" algn="ctr">
              <a:noFill/>
              <a:prstDash val="solid"/>
              <a:round/>
              <a:headEnd type="none" w="med" len="med"/>
              <a:tailEnd type="none" w="med" len="med"/>
            </a:ln>
            <a:effectLst/>
            <a:extLst/>
          </p:spPr>
          <p:txBody>
            <a:bodyPr vert="horz" wrap="square" lIns="91424" tIns="45712" rIns="91424" bIns="45712" numCol="1" rtlCol="0" anchor="t" anchorCtr="0" compatLnSpc="1">
              <a:prstTxWarp prst="textNoShape">
                <a:avLst/>
              </a:prstTxWarp>
            </a:bodyPr>
            <a:lstStyle/>
            <a:p>
              <a:pPr defTabSz="1218958"/>
              <a:endParaRPr lang="zh-CN" altLang="en-US" dirty="0">
                <a:ea typeface="微软雅黑" pitchFamily="34" charset="-122"/>
              </a:endParaRPr>
            </a:p>
          </p:txBody>
        </p:sp>
        <p:sp>
          <p:nvSpPr>
            <p:cNvPr id="126" name="文本框 180"/>
            <p:cNvSpPr txBox="1"/>
            <p:nvPr/>
          </p:nvSpPr>
          <p:spPr>
            <a:xfrm>
              <a:off x="6828781" y="3828520"/>
              <a:ext cx="1563659" cy="278519"/>
            </a:xfrm>
            <a:prstGeom prst="rect">
              <a:avLst/>
            </a:prstGeom>
            <a:noFill/>
          </p:spPr>
          <p:txBody>
            <a:bodyPr wrap="square" lIns="91424" tIns="45712" rIns="91424" bIns="45712" rtlCol="0">
              <a:spAutoFit/>
            </a:bodyPr>
            <a:lstStyle/>
            <a:p>
              <a:r>
                <a:rPr lang="zh-CN" altLang="en-US" sz="1500" dirty="0">
                  <a:solidFill>
                    <a:schemeClr val="bg1"/>
                  </a:solidFill>
                  <a:latin typeface="微软雅黑" pitchFamily="34" charset="-122"/>
                  <a:ea typeface="微软雅黑" pitchFamily="34" charset="-122"/>
                </a:rPr>
                <a:t>单击此处添加文本</a:t>
              </a:r>
            </a:p>
          </p:txBody>
        </p:sp>
        <p:sp>
          <p:nvSpPr>
            <p:cNvPr id="127" name="文本框 180"/>
            <p:cNvSpPr txBox="1"/>
            <p:nvPr/>
          </p:nvSpPr>
          <p:spPr>
            <a:xfrm>
              <a:off x="6828781" y="4092852"/>
              <a:ext cx="1563659" cy="278519"/>
            </a:xfrm>
            <a:prstGeom prst="rect">
              <a:avLst/>
            </a:prstGeom>
            <a:noFill/>
          </p:spPr>
          <p:txBody>
            <a:bodyPr wrap="square" lIns="91424" tIns="45712" rIns="91424" bIns="45712" rtlCol="0">
              <a:spAutoFit/>
            </a:bodyPr>
            <a:lstStyle/>
            <a:p>
              <a:r>
                <a:rPr lang="zh-CN" altLang="en-US" sz="1500" dirty="0">
                  <a:solidFill>
                    <a:schemeClr val="bg1"/>
                  </a:solidFill>
                  <a:latin typeface="微软雅黑" pitchFamily="34" charset="-122"/>
                  <a:ea typeface="微软雅黑" pitchFamily="34" charset="-122"/>
                </a:rPr>
                <a:t>单击此处添加文本</a:t>
              </a:r>
            </a:p>
          </p:txBody>
        </p:sp>
        <p:sp>
          <p:nvSpPr>
            <p:cNvPr id="128" name="文本框 180"/>
            <p:cNvSpPr txBox="1"/>
            <p:nvPr/>
          </p:nvSpPr>
          <p:spPr>
            <a:xfrm>
              <a:off x="6828780" y="4363934"/>
              <a:ext cx="1563659" cy="278519"/>
            </a:xfrm>
            <a:prstGeom prst="rect">
              <a:avLst/>
            </a:prstGeom>
            <a:noFill/>
          </p:spPr>
          <p:txBody>
            <a:bodyPr wrap="square" lIns="91424" tIns="45712" rIns="91424" bIns="45712" rtlCol="0">
              <a:spAutoFit/>
            </a:bodyPr>
            <a:lstStyle/>
            <a:p>
              <a:r>
                <a:rPr lang="zh-CN" altLang="en-US" sz="1500" dirty="0">
                  <a:solidFill>
                    <a:schemeClr val="bg1"/>
                  </a:solidFill>
                  <a:latin typeface="微软雅黑" pitchFamily="34" charset="-122"/>
                  <a:ea typeface="微软雅黑" pitchFamily="34" charset="-122"/>
                </a:rPr>
                <a:t>单击此处添加文本</a:t>
              </a:r>
            </a:p>
          </p:txBody>
        </p:sp>
      </p:grpSp>
      <p:sp>
        <p:nvSpPr>
          <p:cNvPr id="129" name="文本框 180"/>
          <p:cNvSpPr txBox="1"/>
          <p:nvPr/>
        </p:nvSpPr>
        <p:spPr>
          <a:xfrm>
            <a:off x="2214473" y="5411156"/>
            <a:ext cx="2402973" cy="815584"/>
          </a:xfrm>
          <a:prstGeom prst="rect">
            <a:avLst/>
          </a:prstGeom>
          <a:noFill/>
        </p:spPr>
        <p:txBody>
          <a:bodyPr wrap="square" lIns="121896" tIns="60948" rIns="121896" bIns="60948" rtlCol="0">
            <a:spAutoFit/>
          </a:bodyPr>
          <a:lstStyle/>
          <a:p>
            <a:r>
              <a:rPr lang="zh-CN" altLang="en-US" sz="1500" dirty="0">
                <a:solidFill>
                  <a:schemeClr val="bg1"/>
                </a:solidFill>
                <a:latin typeface="微软雅黑" pitchFamily="34" charset="-122"/>
                <a:ea typeface="微软雅黑" pitchFamily="34" charset="-122"/>
              </a:rPr>
              <a:t>您的内容打在这里，或者通过复制您的文本后，在此框中选择粘贴</a:t>
            </a:r>
          </a:p>
        </p:txBody>
      </p:sp>
      <p:grpSp>
        <p:nvGrpSpPr>
          <p:cNvPr id="114" name="组合 113"/>
          <p:cNvGrpSpPr/>
          <p:nvPr/>
        </p:nvGrpSpPr>
        <p:grpSpPr>
          <a:xfrm flipH="1">
            <a:off x="7248177" y="3671499"/>
            <a:ext cx="4114837" cy="909825"/>
            <a:chOff x="3171908" y="1187162"/>
            <a:chExt cx="4261841" cy="942328"/>
          </a:xfrm>
          <a:solidFill>
            <a:srgbClr val="D01C63"/>
          </a:solidFill>
        </p:grpSpPr>
        <p:sp>
          <p:nvSpPr>
            <p:cNvPr id="115" name="椭圆 114"/>
            <p:cNvSpPr/>
            <p:nvPr/>
          </p:nvSpPr>
          <p:spPr bwMode="auto">
            <a:xfrm>
              <a:off x="7160895" y="1187162"/>
              <a:ext cx="272854" cy="272854"/>
            </a:xfrm>
            <a:prstGeom prst="ellipse">
              <a:avLst/>
            </a:prstGeom>
            <a:solidFill>
              <a:srgbClr val="F8F8F8">
                <a:alpha val="50000"/>
              </a:srgbClr>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000000"/>
                </a:solidFill>
                <a:ea typeface="微软雅黑" pitchFamily="34" charset="-122"/>
              </a:endParaRPr>
            </a:p>
          </p:txBody>
        </p:sp>
        <p:cxnSp>
          <p:nvCxnSpPr>
            <p:cNvPr id="116" name="直接连接符 115"/>
            <p:cNvCxnSpPr/>
            <p:nvPr/>
          </p:nvCxnSpPr>
          <p:spPr bwMode="auto">
            <a:xfrm>
              <a:off x="3171908" y="2129490"/>
              <a:ext cx="2386992" cy="0"/>
            </a:xfrm>
            <a:prstGeom prst="line">
              <a:avLst/>
            </a:prstGeom>
            <a:grpFill/>
            <a:ln w="19050" cap="flat" cmpd="sng" algn="ctr">
              <a:solidFill>
                <a:schemeClr val="bg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接连接符 116"/>
            <p:cNvCxnSpPr/>
            <p:nvPr/>
          </p:nvCxnSpPr>
          <p:spPr bwMode="auto">
            <a:xfrm flipV="1">
              <a:off x="5558903" y="1315638"/>
              <a:ext cx="1738419" cy="813850"/>
            </a:xfrm>
            <a:prstGeom prst="line">
              <a:avLst/>
            </a:prstGeom>
            <a:grpFill/>
            <a:ln w="19050" cap="flat" cmpd="sng" algn="ctr">
              <a:solidFill>
                <a:schemeClr val="bg1"/>
              </a:solidFill>
              <a:prstDash val="sys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2"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53" name="组合 52"/>
          <p:cNvGrpSpPr/>
          <p:nvPr/>
        </p:nvGrpSpPr>
        <p:grpSpPr>
          <a:xfrm>
            <a:off x="5334856" y="570216"/>
            <a:ext cx="263341" cy="395013"/>
            <a:chOff x="5284519" y="1508166"/>
            <a:chExt cx="213756" cy="427512"/>
          </a:xfrm>
        </p:grpSpPr>
        <p:cxnSp>
          <p:nvCxnSpPr>
            <p:cNvPr id="54" name="直接连接符 5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2214473" y="4336656"/>
            <a:ext cx="3756628" cy="909825"/>
            <a:chOff x="3171908" y="1187162"/>
            <a:chExt cx="4261841" cy="942328"/>
          </a:xfrm>
          <a:solidFill>
            <a:srgbClr val="D01C63"/>
          </a:solidFill>
        </p:grpSpPr>
        <p:sp>
          <p:nvSpPr>
            <p:cNvPr id="132" name="椭圆 131"/>
            <p:cNvSpPr/>
            <p:nvPr/>
          </p:nvSpPr>
          <p:spPr bwMode="auto">
            <a:xfrm>
              <a:off x="7160895" y="1187162"/>
              <a:ext cx="272854" cy="272854"/>
            </a:xfrm>
            <a:prstGeom prst="ellipse">
              <a:avLst/>
            </a:prstGeom>
            <a:solidFill>
              <a:srgbClr val="F8F8F8">
                <a:alpha val="50000"/>
              </a:srgbClr>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000000"/>
                </a:solidFill>
                <a:ea typeface="微软雅黑" pitchFamily="34" charset="-122"/>
              </a:endParaRPr>
            </a:p>
          </p:txBody>
        </p:sp>
        <p:cxnSp>
          <p:nvCxnSpPr>
            <p:cNvPr id="133" name="直接连接符 132"/>
            <p:cNvCxnSpPr/>
            <p:nvPr/>
          </p:nvCxnSpPr>
          <p:spPr bwMode="auto">
            <a:xfrm>
              <a:off x="3171908" y="2129490"/>
              <a:ext cx="2386992" cy="0"/>
            </a:xfrm>
            <a:prstGeom prst="line">
              <a:avLst/>
            </a:prstGeom>
            <a:grpFill/>
            <a:ln w="19050" cap="flat" cmpd="sng" algn="ctr">
              <a:solidFill>
                <a:schemeClr val="bg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接连接符 133"/>
            <p:cNvCxnSpPr/>
            <p:nvPr/>
          </p:nvCxnSpPr>
          <p:spPr bwMode="auto">
            <a:xfrm flipV="1">
              <a:off x="5558903" y="1315638"/>
              <a:ext cx="1738419" cy="813850"/>
            </a:xfrm>
            <a:prstGeom prst="line">
              <a:avLst/>
            </a:prstGeom>
            <a:grpFill/>
            <a:ln w="19050" cap="flat" cmpd="sng" algn="ctr">
              <a:solidFill>
                <a:schemeClr val="bg1"/>
              </a:solidFill>
              <a:prstDash val="sys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4994767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2" fill="hold" nodeType="after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right)">
                                      <p:cBhvr>
                                        <p:cTn id="21" dur="500"/>
                                        <p:tgtEl>
                                          <p:spTgt spid="131"/>
                                        </p:tgtEl>
                                      </p:cBhvr>
                                    </p:animEffec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wipe(down)">
                                      <p:cBhvr>
                                        <p:cTn id="25" dur="500"/>
                                        <p:tgtEl>
                                          <p:spTgt spid="129"/>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wipe(left)">
                                      <p:cBhvr>
                                        <p:cTn id="29" dur="500"/>
                                        <p:tgtEl>
                                          <p:spTgt spid="114"/>
                                        </p:tgtEl>
                                      </p:cBhvr>
                                    </p:animEffect>
                                  </p:childTnLst>
                                </p:cTn>
                              </p:par>
                            </p:childTnLst>
                          </p:cTn>
                        </p:par>
                        <p:par>
                          <p:cTn id="30" fill="hold">
                            <p:stCondLst>
                              <p:cond delay="3500"/>
                            </p:stCondLst>
                            <p:childTnLst>
                              <p:par>
                                <p:cTn id="31" presetID="22" presetClass="entr" presetSubtype="4" fill="hold" grpId="0" nodeType="after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wipe(down)">
                                      <p:cBhvr>
                                        <p:cTn id="3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29" grpId="0"/>
      <p:bldP spid="52" grpId="0"/>
    </p:bldLst>
  </p:timing>
  <p:extLst mod="1">
    <p:ext uri="{E180D4A7-C9FB-4DFB-919C-405C955672EB}">
      <p14:showEvtLst xmlns:p14="http://schemas.microsoft.com/office/powerpoint/2010/main">
        <p14:playEvt time="0" objId="2"/>
        <p14:stopEvt time="5836"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8089200" y="3960000"/>
            <a:ext cx="2108269" cy="5539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3000" dirty="0" smtClean="0">
                <a:solidFill>
                  <a:schemeClr val="bg1"/>
                </a:solidFill>
              </a:rPr>
              <a:t>第二章主题</a:t>
            </a:r>
            <a:endParaRPr lang="zh-CN" altLang="en-US" sz="3000" dirty="0">
              <a:solidFill>
                <a:schemeClr val="bg1"/>
              </a:solidFill>
            </a:endParaRPr>
          </a:p>
        </p:txBody>
      </p:sp>
      <p:grpSp>
        <p:nvGrpSpPr>
          <p:cNvPr id="2" name="组合 1"/>
          <p:cNvGrpSpPr/>
          <p:nvPr/>
        </p:nvGrpSpPr>
        <p:grpSpPr>
          <a:xfrm>
            <a:off x="8125599" y="1434035"/>
            <a:ext cx="2036802" cy="2036802"/>
            <a:chOff x="8125599" y="1434035"/>
            <a:chExt cx="2036802" cy="2036802"/>
          </a:xfrm>
        </p:grpSpPr>
        <p:sp>
          <p:nvSpPr>
            <p:cNvPr id="43" name="椭圆 42"/>
            <p:cNvSpPr/>
            <p:nvPr/>
          </p:nvSpPr>
          <p:spPr>
            <a:xfrm>
              <a:off x="8125599" y="1434035"/>
              <a:ext cx="2036802" cy="2036802"/>
            </a:xfrm>
            <a:prstGeom prst="ellipse">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19" name="组合 18"/>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a typeface="微软雅黑" pitchFamily="34" charset="-122"/>
                </a:endParaRPr>
              </a:p>
            </p:txBody>
          </p:sp>
          <p:sp>
            <p:nvSpPr>
              <p:cNvPr id="2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a typeface="微软雅黑" pitchFamily="34" charset="-122"/>
                </a:endParaRPr>
              </a:p>
            </p:txBody>
          </p:sp>
          <p:sp>
            <p:nvSpPr>
              <p:cNvPr id="2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a typeface="微软雅黑" pitchFamily="34" charset="-122"/>
                </a:endParaRPr>
              </a:p>
            </p:txBody>
          </p:sp>
        </p:grpSp>
      </p:grpSp>
      <p:sp>
        <p:nvSpPr>
          <p:cNvPr id="17" name="等腰三角形 16"/>
          <p:cNvSpPr/>
          <p:nvPr/>
        </p:nvSpPr>
        <p:spPr>
          <a:xfrm>
            <a:off x="1496421" y="2272084"/>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8" name="等腰三角形 17"/>
          <p:cNvSpPr/>
          <p:nvPr/>
        </p:nvSpPr>
        <p:spPr>
          <a:xfrm>
            <a:off x="3870575" y="482410"/>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3" name="等腰三角形 22"/>
          <p:cNvSpPr/>
          <p:nvPr/>
        </p:nvSpPr>
        <p:spPr>
          <a:xfrm rot="3600000">
            <a:off x="1772153" y="2868342"/>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4" name="等腰三角形 23"/>
          <p:cNvSpPr/>
          <p:nvPr/>
        </p:nvSpPr>
        <p:spPr>
          <a:xfrm flipV="1">
            <a:off x="2606221" y="3013768"/>
            <a:ext cx="1651895" cy="1424047"/>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5" name="等腰三角形 24"/>
          <p:cNvSpPr/>
          <p:nvPr/>
        </p:nvSpPr>
        <p:spPr>
          <a:xfrm>
            <a:off x="1872213" y="3695477"/>
            <a:ext cx="2041347" cy="1759781"/>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6" name="等腰三角形 25"/>
          <p:cNvSpPr/>
          <p:nvPr/>
        </p:nvSpPr>
        <p:spPr>
          <a:xfrm>
            <a:off x="1516971" y="5538705"/>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7" name="等腰三角形 26"/>
          <p:cNvSpPr/>
          <p:nvPr/>
        </p:nvSpPr>
        <p:spPr>
          <a:xfrm>
            <a:off x="1248906" y="3941045"/>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9" name="等腰三角形 28"/>
          <p:cNvSpPr/>
          <p:nvPr/>
        </p:nvSpPr>
        <p:spPr>
          <a:xfrm>
            <a:off x="1484977" y="851887"/>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0" name="等腰三角形 29"/>
          <p:cNvSpPr/>
          <p:nvPr/>
        </p:nvSpPr>
        <p:spPr>
          <a:xfrm>
            <a:off x="1899528" y="1546135"/>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4" name="等腰三角形 33"/>
          <p:cNvSpPr/>
          <p:nvPr/>
        </p:nvSpPr>
        <p:spPr>
          <a:xfrm rot="3600000">
            <a:off x="2437018" y="1350070"/>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5" name="等腰三角形 34"/>
          <p:cNvSpPr/>
          <p:nvPr/>
        </p:nvSpPr>
        <p:spPr>
          <a:xfrm rot="3600000">
            <a:off x="3962535" y="1056452"/>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7" name="等腰三角形 36"/>
          <p:cNvSpPr/>
          <p:nvPr/>
        </p:nvSpPr>
        <p:spPr>
          <a:xfrm rot="3600000">
            <a:off x="1376629" y="4509446"/>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8" name="等腰三角形 37"/>
          <p:cNvSpPr/>
          <p:nvPr/>
        </p:nvSpPr>
        <p:spPr>
          <a:xfrm rot="10800000">
            <a:off x="4158356" y="3838021"/>
            <a:ext cx="1334118" cy="1150101"/>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8" name="等腰三角形 47"/>
          <p:cNvSpPr/>
          <p:nvPr/>
        </p:nvSpPr>
        <p:spPr>
          <a:xfrm>
            <a:off x="3644920" y="3915874"/>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9" name="等腰三角形 48"/>
          <p:cNvSpPr/>
          <p:nvPr/>
        </p:nvSpPr>
        <p:spPr>
          <a:xfrm flipV="1">
            <a:off x="3644920" y="4649051"/>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0" name="等腰三角形 49"/>
          <p:cNvSpPr/>
          <p:nvPr/>
        </p:nvSpPr>
        <p:spPr>
          <a:xfrm rot="3600000">
            <a:off x="1804187" y="3786517"/>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1" name="等腰三角形 50"/>
          <p:cNvSpPr/>
          <p:nvPr/>
        </p:nvSpPr>
        <p:spPr>
          <a:xfrm rot="3600000">
            <a:off x="2324267" y="5366771"/>
            <a:ext cx="1213111" cy="1045785"/>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2" name="等腰三角形 51"/>
          <p:cNvSpPr/>
          <p:nvPr/>
        </p:nvSpPr>
        <p:spPr>
          <a:xfrm>
            <a:off x="4847549" y="4712946"/>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3" name="等腰三角形 52"/>
          <p:cNvSpPr/>
          <p:nvPr/>
        </p:nvSpPr>
        <p:spPr>
          <a:xfrm>
            <a:off x="2397976" y="1483210"/>
            <a:ext cx="1651895" cy="1424047"/>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4" name="文本框 53"/>
          <p:cNvSpPr txBox="1"/>
          <p:nvPr/>
        </p:nvSpPr>
        <p:spPr>
          <a:xfrm>
            <a:off x="2732832" y="2407876"/>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a:t>
            </a:r>
            <a:r>
              <a:rPr lang="zh-CN" altLang="en-US" sz="2000" b="0" dirty="0">
                <a:solidFill>
                  <a:schemeClr val="bg1">
                    <a:lumMod val="95000"/>
                  </a:schemeClr>
                </a:solidFill>
              </a:rPr>
              <a:t>一</a:t>
            </a:r>
          </a:p>
        </p:txBody>
      </p:sp>
      <p:sp>
        <p:nvSpPr>
          <p:cNvPr id="55" name="文本框 54"/>
          <p:cNvSpPr txBox="1"/>
          <p:nvPr/>
        </p:nvSpPr>
        <p:spPr>
          <a:xfrm>
            <a:off x="2955114" y="3235246"/>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文本二</a:t>
            </a:r>
            <a:endParaRPr lang="zh-CN" altLang="en-US" sz="2000" b="0" dirty="0">
              <a:solidFill>
                <a:schemeClr val="bg1">
                  <a:lumMod val="95000"/>
                </a:schemeClr>
              </a:solidFill>
            </a:endParaRPr>
          </a:p>
        </p:txBody>
      </p:sp>
      <p:sp>
        <p:nvSpPr>
          <p:cNvPr id="56" name="文本框 55"/>
          <p:cNvSpPr txBox="1"/>
          <p:nvPr/>
        </p:nvSpPr>
        <p:spPr>
          <a:xfrm>
            <a:off x="2415832" y="4849106"/>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文本三</a:t>
            </a:r>
            <a:endParaRPr lang="zh-CN" altLang="en-US" sz="2000" b="0" dirty="0">
              <a:solidFill>
                <a:schemeClr val="bg1">
                  <a:lumMod val="95000"/>
                </a:schemeClr>
              </a:solidFill>
            </a:endParaRPr>
          </a:p>
        </p:txBody>
      </p:sp>
      <p:sp>
        <p:nvSpPr>
          <p:cNvPr id="32" name="等腰三角形 31"/>
          <p:cNvSpPr/>
          <p:nvPr/>
        </p:nvSpPr>
        <p:spPr>
          <a:xfrm rot="18000000" flipV="1">
            <a:off x="3902874" y="6235664"/>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225700458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decel="100000"/>
                                        <p:tgtEl>
                                          <p:spTgt spid="2"/>
                                        </p:tgtEl>
                                      </p:cBhvr>
                                    </p:animEffect>
                                    <p:anim calcmode="lin" valueType="num">
                                      <p:cBhvr>
                                        <p:cTn id="8" dur="600" decel="100000" fill="hold"/>
                                        <p:tgtEl>
                                          <p:spTgt spid="2"/>
                                        </p:tgtEl>
                                        <p:attrNameLst>
                                          <p:attrName>style.rotation</p:attrName>
                                        </p:attrNameLst>
                                      </p:cBhvr>
                                      <p:tavLst>
                                        <p:tav tm="0">
                                          <p:val>
                                            <p:fltVal val="-90"/>
                                          </p:val>
                                        </p:tav>
                                        <p:tav tm="100000">
                                          <p:val>
                                            <p:fltVal val="0"/>
                                          </p:val>
                                        </p:tav>
                                      </p:tavLst>
                                    </p:anim>
                                    <p:anim calcmode="lin" valueType="num">
                                      <p:cBhvr>
                                        <p:cTn id="9" dur="600" decel="100000" fill="hold"/>
                                        <p:tgtEl>
                                          <p:spTgt spid="2"/>
                                        </p:tgtEl>
                                        <p:attrNameLst>
                                          <p:attrName>ppt_x</p:attrName>
                                        </p:attrNameLst>
                                      </p:cBhvr>
                                      <p:tavLst>
                                        <p:tav tm="0">
                                          <p:val>
                                            <p:strVal val="#ppt_x+0.4"/>
                                          </p:val>
                                        </p:tav>
                                        <p:tav tm="100000">
                                          <p:val>
                                            <p:strVal val="#ppt_x-0.05"/>
                                          </p:val>
                                        </p:tav>
                                      </p:tavLst>
                                    </p:anim>
                                    <p:anim calcmode="lin" valueType="num">
                                      <p:cBhvr>
                                        <p:cTn id="10" dur="600" decel="100000" fill="hold"/>
                                        <p:tgtEl>
                                          <p:spTgt spid="2"/>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2"/>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p:cTn id="23" dur="500" fill="hold"/>
                                        <p:tgtEl>
                                          <p:spTgt spid="54"/>
                                        </p:tgtEl>
                                        <p:attrNameLst>
                                          <p:attrName>ppt_w</p:attrName>
                                        </p:attrNameLst>
                                      </p:cBhvr>
                                      <p:tavLst>
                                        <p:tav tm="0">
                                          <p:val>
                                            <p:fltVal val="0"/>
                                          </p:val>
                                        </p:tav>
                                        <p:tav tm="100000">
                                          <p:val>
                                            <p:strVal val="#ppt_w"/>
                                          </p:val>
                                        </p:tav>
                                      </p:tavLst>
                                    </p:anim>
                                    <p:anim calcmode="lin" valueType="num">
                                      <p:cBhvr>
                                        <p:cTn id="24" dur="500" fill="hold"/>
                                        <p:tgtEl>
                                          <p:spTgt spid="54"/>
                                        </p:tgtEl>
                                        <p:attrNameLst>
                                          <p:attrName>ppt_h</p:attrName>
                                        </p:attrNameLst>
                                      </p:cBhvr>
                                      <p:tavLst>
                                        <p:tav tm="0">
                                          <p:val>
                                            <p:fltVal val="0"/>
                                          </p:val>
                                        </p:tav>
                                        <p:tav tm="100000">
                                          <p:val>
                                            <p:strVal val="#ppt_h"/>
                                          </p:val>
                                        </p:tav>
                                      </p:tavLst>
                                    </p:anim>
                                    <p:anim calcmode="lin" valueType="num">
                                      <p:cBhvr>
                                        <p:cTn id="25" dur="500" fill="hold"/>
                                        <p:tgtEl>
                                          <p:spTgt spid="54"/>
                                        </p:tgtEl>
                                        <p:attrNameLst>
                                          <p:attrName>style.rotation</p:attrName>
                                        </p:attrNameLst>
                                      </p:cBhvr>
                                      <p:tavLst>
                                        <p:tav tm="0">
                                          <p:val>
                                            <p:fltVal val="360"/>
                                          </p:val>
                                        </p:tav>
                                        <p:tav tm="100000">
                                          <p:val>
                                            <p:fltVal val="0"/>
                                          </p:val>
                                        </p:tav>
                                      </p:tavLst>
                                    </p:anim>
                                    <p:animEffect transition="in" filter="fade">
                                      <p:cBhvr>
                                        <p:cTn id="26" dur="500"/>
                                        <p:tgtEl>
                                          <p:spTgt spid="54"/>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 calcmode="lin" valueType="num">
                                      <p:cBhvr>
                                        <p:cTn id="31" dur="500" fill="hold"/>
                                        <p:tgtEl>
                                          <p:spTgt spid="53"/>
                                        </p:tgtEl>
                                        <p:attrNameLst>
                                          <p:attrName>style.rotation</p:attrName>
                                        </p:attrNameLst>
                                      </p:cBhvr>
                                      <p:tavLst>
                                        <p:tav tm="0">
                                          <p:val>
                                            <p:fltVal val="360"/>
                                          </p:val>
                                        </p:tav>
                                        <p:tav tm="100000">
                                          <p:val>
                                            <p:fltVal val="0"/>
                                          </p:val>
                                        </p:tav>
                                      </p:tavLst>
                                    </p:anim>
                                    <p:animEffect transition="in" filter="fade">
                                      <p:cBhvr>
                                        <p:cTn id="32" dur="500"/>
                                        <p:tgtEl>
                                          <p:spTgt spid="53"/>
                                        </p:tgtEl>
                                      </p:cBhvr>
                                    </p:animEffect>
                                  </p:childTnLst>
                                </p:cTn>
                              </p:par>
                            </p:childTnLst>
                          </p:cTn>
                        </p:par>
                        <p:par>
                          <p:cTn id="33" fill="hold">
                            <p:stCondLst>
                              <p:cond delay="2250"/>
                            </p:stCondLst>
                            <p:childTnLst>
                              <p:par>
                                <p:cTn id="34" presetID="49" presetClass="entr" presetSubtype="0" decel="10000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p:cTn id="36" dur="500" fill="hold"/>
                                        <p:tgtEl>
                                          <p:spTgt spid="55"/>
                                        </p:tgtEl>
                                        <p:attrNameLst>
                                          <p:attrName>ppt_w</p:attrName>
                                        </p:attrNameLst>
                                      </p:cBhvr>
                                      <p:tavLst>
                                        <p:tav tm="0">
                                          <p:val>
                                            <p:fltVal val="0"/>
                                          </p:val>
                                        </p:tav>
                                        <p:tav tm="100000">
                                          <p:val>
                                            <p:strVal val="#ppt_w"/>
                                          </p:val>
                                        </p:tav>
                                      </p:tavLst>
                                    </p:anim>
                                    <p:anim calcmode="lin" valueType="num">
                                      <p:cBhvr>
                                        <p:cTn id="37" dur="500" fill="hold"/>
                                        <p:tgtEl>
                                          <p:spTgt spid="55"/>
                                        </p:tgtEl>
                                        <p:attrNameLst>
                                          <p:attrName>ppt_h</p:attrName>
                                        </p:attrNameLst>
                                      </p:cBhvr>
                                      <p:tavLst>
                                        <p:tav tm="0">
                                          <p:val>
                                            <p:fltVal val="0"/>
                                          </p:val>
                                        </p:tav>
                                        <p:tav tm="100000">
                                          <p:val>
                                            <p:strVal val="#ppt_h"/>
                                          </p:val>
                                        </p:tav>
                                      </p:tavLst>
                                    </p:anim>
                                    <p:anim calcmode="lin" valueType="num">
                                      <p:cBhvr>
                                        <p:cTn id="38" dur="500" fill="hold"/>
                                        <p:tgtEl>
                                          <p:spTgt spid="55"/>
                                        </p:tgtEl>
                                        <p:attrNameLst>
                                          <p:attrName>style.rotation</p:attrName>
                                        </p:attrNameLst>
                                      </p:cBhvr>
                                      <p:tavLst>
                                        <p:tav tm="0">
                                          <p:val>
                                            <p:fltVal val="360"/>
                                          </p:val>
                                        </p:tav>
                                        <p:tav tm="100000">
                                          <p:val>
                                            <p:fltVal val="0"/>
                                          </p:val>
                                        </p:tav>
                                      </p:tavLst>
                                    </p:anim>
                                    <p:animEffect transition="in" filter="fade">
                                      <p:cBhvr>
                                        <p:cTn id="39" dur="500"/>
                                        <p:tgtEl>
                                          <p:spTgt spid="55"/>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 calcmode="lin" valueType="num">
                                      <p:cBhvr>
                                        <p:cTn id="44" dur="500" fill="hold"/>
                                        <p:tgtEl>
                                          <p:spTgt spid="24"/>
                                        </p:tgtEl>
                                        <p:attrNameLst>
                                          <p:attrName>style.rotation</p:attrName>
                                        </p:attrNameLst>
                                      </p:cBhvr>
                                      <p:tavLst>
                                        <p:tav tm="0">
                                          <p:val>
                                            <p:fltVal val="360"/>
                                          </p:val>
                                        </p:tav>
                                        <p:tav tm="100000">
                                          <p:val>
                                            <p:fltVal val="0"/>
                                          </p:val>
                                        </p:tav>
                                      </p:tavLst>
                                    </p:anim>
                                    <p:animEffect transition="in" filter="fade">
                                      <p:cBhvr>
                                        <p:cTn id="45" dur="500"/>
                                        <p:tgtEl>
                                          <p:spTgt spid="24"/>
                                        </p:tgtEl>
                                      </p:cBhvr>
                                    </p:animEffect>
                                  </p:childTnLst>
                                </p:cTn>
                              </p:par>
                            </p:childTnLst>
                          </p:cTn>
                        </p:par>
                        <p:par>
                          <p:cTn id="46" fill="hold">
                            <p:stCondLst>
                              <p:cond delay="2750"/>
                            </p:stCondLst>
                            <p:childTnLst>
                              <p:par>
                                <p:cTn id="47" presetID="49" presetClass="entr" presetSubtype="0" decel="100000"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p:cTn id="49" dur="500" fill="hold"/>
                                        <p:tgtEl>
                                          <p:spTgt spid="56"/>
                                        </p:tgtEl>
                                        <p:attrNameLst>
                                          <p:attrName>ppt_w</p:attrName>
                                        </p:attrNameLst>
                                      </p:cBhvr>
                                      <p:tavLst>
                                        <p:tav tm="0">
                                          <p:val>
                                            <p:fltVal val="0"/>
                                          </p:val>
                                        </p:tav>
                                        <p:tav tm="100000">
                                          <p:val>
                                            <p:strVal val="#ppt_w"/>
                                          </p:val>
                                        </p:tav>
                                      </p:tavLst>
                                    </p:anim>
                                    <p:anim calcmode="lin" valueType="num">
                                      <p:cBhvr>
                                        <p:cTn id="50" dur="500" fill="hold"/>
                                        <p:tgtEl>
                                          <p:spTgt spid="56"/>
                                        </p:tgtEl>
                                        <p:attrNameLst>
                                          <p:attrName>ppt_h</p:attrName>
                                        </p:attrNameLst>
                                      </p:cBhvr>
                                      <p:tavLst>
                                        <p:tav tm="0">
                                          <p:val>
                                            <p:fltVal val="0"/>
                                          </p:val>
                                        </p:tav>
                                        <p:tav tm="100000">
                                          <p:val>
                                            <p:strVal val="#ppt_h"/>
                                          </p:val>
                                        </p:tav>
                                      </p:tavLst>
                                    </p:anim>
                                    <p:anim calcmode="lin" valueType="num">
                                      <p:cBhvr>
                                        <p:cTn id="51" dur="500" fill="hold"/>
                                        <p:tgtEl>
                                          <p:spTgt spid="56"/>
                                        </p:tgtEl>
                                        <p:attrNameLst>
                                          <p:attrName>style.rotation</p:attrName>
                                        </p:attrNameLst>
                                      </p:cBhvr>
                                      <p:tavLst>
                                        <p:tav tm="0">
                                          <p:val>
                                            <p:fltVal val="360"/>
                                          </p:val>
                                        </p:tav>
                                        <p:tav tm="100000">
                                          <p:val>
                                            <p:fltVal val="0"/>
                                          </p:val>
                                        </p:tav>
                                      </p:tavLst>
                                    </p:anim>
                                    <p:animEffect transition="in" filter="fade">
                                      <p:cBhvr>
                                        <p:cTn id="52" dur="500"/>
                                        <p:tgtEl>
                                          <p:spTgt spid="56"/>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 calcmode="lin" valueType="num">
                                      <p:cBhvr>
                                        <p:cTn id="57" dur="500" fill="hold"/>
                                        <p:tgtEl>
                                          <p:spTgt spid="25"/>
                                        </p:tgtEl>
                                        <p:attrNameLst>
                                          <p:attrName>style.rotation</p:attrName>
                                        </p:attrNameLst>
                                      </p:cBhvr>
                                      <p:tavLst>
                                        <p:tav tm="0">
                                          <p:val>
                                            <p:fltVal val="360"/>
                                          </p:val>
                                        </p:tav>
                                        <p:tav tm="100000">
                                          <p:val>
                                            <p:fltVal val="0"/>
                                          </p:val>
                                        </p:tav>
                                      </p:tavLst>
                                    </p:anim>
                                    <p:animEffect transition="in" filter="fade">
                                      <p:cBhvr>
                                        <p:cTn id="58" dur="500"/>
                                        <p:tgtEl>
                                          <p:spTgt spid="25"/>
                                        </p:tgtEl>
                                      </p:cBhvr>
                                    </p:animEffect>
                                  </p:childTnLst>
                                </p:cTn>
                              </p:par>
                            </p:childTnLst>
                          </p:cTn>
                        </p:par>
                        <p:par>
                          <p:cTn id="59" fill="hold">
                            <p:stCondLst>
                              <p:cond delay="3250"/>
                            </p:stCondLst>
                            <p:childTnLst>
                              <p:par>
                                <p:cTn id="60" presetID="49" presetClass="entr" presetSubtype="0" decel="10000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 calcmode="lin" valueType="num">
                                      <p:cBhvr>
                                        <p:cTn id="64" dur="500" fill="hold"/>
                                        <p:tgtEl>
                                          <p:spTgt spid="18"/>
                                        </p:tgtEl>
                                        <p:attrNameLst>
                                          <p:attrName>style.rotation</p:attrName>
                                        </p:attrNameLst>
                                      </p:cBhvr>
                                      <p:tavLst>
                                        <p:tav tm="0">
                                          <p:val>
                                            <p:fltVal val="360"/>
                                          </p:val>
                                        </p:tav>
                                        <p:tav tm="100000">
                                          <p:val>
                                            <p:fltVal val="0"/>
                                          </p:val>
                                        </p:tav>
                                      </p:tavLst>
                                    </p:anim>
                                    <p:animEffect transition="in" filter="fade">
                                      <p:cBhvr>
                                        <p:cTn id="65" dur="500"/>
                                        <p:tgtEl>
                                          <p:spTgt spid="18"/>
                                        </p:tgtEl>
                                      </p:cBhvr>
                                    </p:animEffect>
                                  </p:childTnLst>
                                </p:cTn>
                              </p:par>
                              <p:par>
                                <p:cTn id="66" presetID="49" presetClass="entr" presetSubtype="0" decel="10000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p:cTn id="68" dur="500" fill="hold"/>
                                        <p:tgtEl>
                                          <p:spTgt spid="29"/>
                                        </p:tgtEl>
                                        <p:attrNameLst>
                                          <p:attrName>ppt_w</p:attrName>
                                        </p:attrNameLst>
                                      </p:cBhvr>
                                      <p:tavLst>
                                        <p:tav tm="0">
                                          <p:val>
                                            <p:fltVal val="0"/>
                                          </p:val>
                                        </p:tav>
                                        <p:tav tm="100000">
                                          <p:val>
                                            <p:strVal val="#ppt_w"/>
                                          </p:val>
                                        </p:tav>
                                      </p:tavLst>
                                    </p:anim>
                                    <p:anim calcmode="lin" valueType="num">
                                      <p:cBhvr>
                                        <p:cTn id="69" dur="500" fill="hold"/>
                                        <p:tgtEl>
                                          <p:spTgt spid="29"/>
                                        </p:tgtEl>
                                        <p:attrNameLst>
                                          <p:attrName>ppt_h</p:attrName>
                                        </p:attrNameLst>
                                      </p:cBhvr>
                                      <p:tavLst>
                                        <p:tav tm="0">
                                          <p:val>
                                            <p:fltVal val="0"/>
                                          </p:val>
                                        </p:tav>
                                        <p:tav tm="100000">
                                          <p:val>
                                            <p:strVal val="#ppt_h"/>
                                          </p:val>
                                        </p:tav>
                                      </p:tavLst>
                                    </p:anim>
                                    <p:anim calcmode="lin" valueType="num">
                                      <p:cBhvr>
                                        <p:cTn id="70" dur="500" fill="hold"/>
                                        <p:tgtEl>
                                          <p:spTgt spid="29"/>
                                        </p:tgtEl>
                                        <p:attrNameLst>
                                          <p:attrName>style.rotation</p:attrName>
                                        </p:attrNameLst>
                                      </p:cBhvr>
                                      <p:tavLst>
                                        <p:tav tm="0">
                                          <p:val>
                                            <p:fltVal val="360"/>
                                          </p:val>
                                        </p:tav>
                                        <p:tav tm="100000">
                                          <p:val>
                                            <p:fltVal val="0"/>
                                          </p:val>
                                        </p:tav>
                                      </p:tavLst>
                                    </p:anim>
                                    <p:animEffect transition="in" filter="fade">
                                      <p:cBhvr>
                                        <p:cTn id="71" dur="500"/>
                                        <p:tgtEl>
                                          <p:spTgt spid="29"/>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 calcmode="lin" valueType="num">
                                      <p:cBhvr>
                                        <p:cTn id="76" dur="500" fill="hold"/>
                                        <p:tgtEl>
                                          <p:spTgt spid="35"/>
                                        </p:tgtEl>
                                        <p:attrNameLst>
                                          <p:attrName>style.rotation</p:attrName>
                                        </p:attrNameLst>
                                      </p:cBhvr>
                                      <p:tavLst>
                                        <p:tav tm="0">
                                          <p:val>
                                            <p:fltVal val="360"/>
                                          </p:val>
                                        </p:tav>
                                        <p:tav tm="100000">
                                          <p:val>
                                            <p:fltVal val="0"/>
                                          </p:val>
                                        </p:tav>
                                      </p:tavLst>
                                    </p:anim>
                                    <p:animEffect transition="in" filter="fade">
                                      <p:cBhvr>
                                        <p:cTn id="77" dur="500"/>
                                        <p:tgtEl>
                                          <p:spTgt spid="35"/>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30"/>
                                        </p:tgtEl>
                                        <p:attrNameLst>
                                          <p:attrName>style.visibility</p:attrName>
                                        </p:attrNameLst>
                                      </p:cBhvr>
                                      <p:to>
                                        <p:strVal val="visible"/>
                                      </p:to>
                                    </p:set>
                                    <p:anim calcmode="lin" valueType="num">
                                      <p:cBhvr>
                                        <p:cTn id="80" dur="500" fill="hold"/>
                                        <p:tgtEl>
                                          <p:spTgt spid="30"/>
                                        </p:tgtEl>
                                        <p:attrNameLst>
                                          <p:attrName>ppt_w</p:attrName>
                                        </p:attrNameLst>
                                      </p:cBhvr>
                                      <p:tavLst>
                                        <p:tav tm="0">
                                          <p:val>
                                            <p:fltVal val="0"/>
                                          </p:val>
                                        </p:tav>
                                        <p:tav tm="100000">
                                          <p:val>
                                            <p:strVal val="#ppt_w"/>
                                          </p:val>
                                        </p:tav>
                                      </p:tavLst>
                                    </p:anim>
                                    <p:anim calcmode="lin" valueType="num">
                                      <p:cBhvr>
                                        <p:cTn id="81" dur="500" fill="hold"/>
                                        <p:tgtEl>
                                          <p:spTgt spid="30"/>
                                        </p:tgtEl>
                                        <p:attrNameLst>
                                          <p:attrName>ppt_h</p:attrName>
                                        </p:attrNameLst>
                                      </p:cBhvr>
                                      <p:tavLst>
                                        <p:tav tm="0">
                                          <p:val>
                                            <p:fltVal val="0"/>
                                          </p:val>
                                        </p:tav>
                                        <p:tav tm="100000">
                                          <p:val>
                                            <p:strVal val="#ppt_h"/>
                                          </p:val>
                                        </p:tav>
                                      </p:tavLst>
                                    </p:anim>
                                    <p:anim calcmode="lin" valueType="num">
                                      <p:cBhvr>
                                        <p:cTn id="82" dur="500" fill="hold"/>
                                        <p:tgtEl>
                                          <p:spTgt spid="30"/>
                                        </p:tgtEl>
                                        <p:attrNameLst>
                                          <p:attrName>style.rotation</p:attrName>
                                        </p:attrNameLst>
                                      </p:cBhvr>
                                      <p:tavLst>
                                        <p:tav tm="0">
                                          <p:val>
                                            <p:fltVal val="360"/>
                                          </p:val>
                                        </p:tav>
                                        <p:tav tm="100000">
                                          <p:val>
                                            <p:fltVal val="0"/>
                                          </p:val>
                                        </p:tav>
                                      </p:tavLst>
                                    </p:anim>
                                    <p:animEffect transition="in" filter="fade">
                                      <p:cBhvr>
                                        <p:cTn id="83" dur="500"/>
                                        <p:tgtEl>
                                          <p:spTgt spid="30"/>
                                        </p:tgtEl>
                                      </p:cBhvr>
                                    </p:animEffect>
                                  </p:childTnLst>
                                </p:cTn>
                              </p:par>
                              <p:par>
                                <p:cTn id="84" presetID="49" presetClass="entr" presetSubtype="0" decel="100000" fill="hold" grpId="0" nodeType="withEffect">
                                  <p:stCondLst>
                                    <p:cond delay="250"/>
                                  </p:stCondLst>
                                  <p:childTnLst>
                                    <p:set>
                                      <p:cBhvr>
                                        <p:cTn id="85" dur="1" fill="hold">
                                          <p:stCondLst>
                                            <p:cond delay="0"/>
                                          </p:stCondLst>
                                        </p:cTn>
                                        <p:tgtEl>
                                          <p:spTgt spid="34"/>
                                        </p:tgtEl>
                                        <p:attrNameLst>
                                          <p:attrName>style.visibility</p:attrName>
                                        </p:attrNameLst>
                                      </p:cBhvr>
                                      <p:to>
                                        <p:strVal val="visible"/>
                                      </p:to>
                                    </p:set>
                                    <p:anim calcmode="lin" valueType="num">
                                      <p:cBhvr>
                                        <p:cTn id="86" dur="500" fill="hold"/>
                                        <p:tgtEl>
                                          <p:spTgt spid="34"/>
                                        </p:tgtEl>
                                        <p:attrNameLst>
                                          <p:attrName>ppt_w</p:attrName>
                                        </p:attrNameLst>
                                      </p:cBhvr>
                                      <p:tavLst>
                                        <p:tav tm="0">
                                          <p:val>
                                            <p:fltVal val="0"/>
                                          </p:val>
                                        </p:tav>
                                        <p:tav tm="100000">
                                          <p:val>
                                            <p:strVal val="#ppt_w"/>
                                          </p:val>
                                        </p:tav>
                                      </p:tavLst>
                                    </p:anim>
                                    <p:anim calcmode="lin" valueType="num">
                                      <p:cBhvr>
                                        <p:cTn id="87" dur="500" fill="hold"/>
                                        <p:tgtEl>
                                          <p:spTgt spid="34"/>
                                        </p:tgtEl>
                                        <p:attrNameLst>
                                          <p:attrName>ppt_h</p:attrName>
                                        </p:attrNameLst>
                                      </p:cBhvr>
                                      <p:tavLst>
                                        <p:tav tm="0">
                                          <p:val>
                                            <p:fltVal val="0"/>
                                          </p:val>
                                        </p:tav>
                                        <p:tav tm="100000">
                                          <p:val>
                                            <p:strVal val="#ppt_h"/>
                                          </p:val>
                                        </p:tav>
                                      </p:tavLst>
                                    </p:anim>
                                    <p:anim calcmode="lin" valueType="num">
                                      <p:cBhvr>
                                        <p:cTn id="88" dur="500" fill="hold"/>
                                        <p:tgtEl>
                                          <p:spTgt spid="34"/>
                                        </p:tgtEl>
                                        <p:attrNameLst>
                                          <p:attrName>style.rotation</p:attrName>
                                        </p:attrNameLst>
                                      </p:cBhvr>
                                      <p:tavLst>
                                        <p:tav tm="0">
                                          <p:val>
                                            <p:fltVal val="360"/>
                                          </p:val>
                                        </p:tav>
                                        <p:tav tm="100000">
                                          <p:val>
                                            <p:fltVal val="0"/>
                                          </p:val>
                                        </p:tav>
                                      </p:tavLst>
                                    </p:anim>
                                    <p:animEffect transition="in" filter="fade">
                                      <p:cBhvr>
                                        <p:cTn id="89" dur="500"/>
                                        <p:tgtEl>
                                          <p:spTgt spid="34"/>
                                        </p:tgtEl>
                                      </p:cBhvr>
                                    </p:animEffect>
                                  </p:childTnLst>
                                </p:cTn>
                              </p:par>
                              <p:par>
                                <p:cTn id="90" presetID="49" presetClass="entr" presetSubtype="0" decel="100000" fill="hold" grpId="0" nodeType="withEffect">
                                  <p:stCondLst>
                                    <p:cond delay="25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 calcmode="lin" valueType="num">
                                      <p:cBhvr>
                                        <p:cTn id="94" dur="500" fill="hold"/>
                                        <p:tgtEl>
                                          <p:spTgt spid="23"/>
                                        </p:tgtEl>
                                        <p:attrNameLst>
                                          <p:attrName>style.rotation</p:attrName>
                                        </p:attrNameLst>
                                      </p:cBhvr>
                                      <p:tavLst>
                                        <p:tav tm="0">
                                          <p:val>
                                            <p:fltVal val="360"/>
                                          </p:val>
                                        </p:tav>
                                        <p:tav tm="100000">
                                          <p:val>
                                            <p:fltVal val="0"/>
                                          </p:val>
                                        </p:tav>
                                      </p:tavLst>
                                    </p:anim>
                                    <p:animEffect transition="in" filter="fade">
                                      <p:cBhvr>
                                        <p:cTn id="95" dur="500"/>
                                        <p:tgtEl>
                                          <p:spTgt spid="23"/>
                                        </p:tgtEl>
                                      </p:cBhvr>
                                    </p:animEffect>
                                  </p:childTnLst>
                                </p:cTn>
                              </p:par>
                              <p:par>
                                <p:cTn id="96" presetID="49" presetClass="entr" presetSubtype="0" decel="100000" fill="hold" grpId="0" nodeType="withEffect">
                                  <p:stCondLst>
                                    <p:cond delay="250"/>
                                  </p:stCondLst>
                                  <p:childTnLst>
                                    <p:set>
                                      <p:cBhvr>
                                        <p:cTn id="97" dur="1" fill="hold">
                                          <p:stCondLst>
                                            <p:cond delay="0"/>
                                          </p:stCondLst>
                                        </p:cTn>
                                        <p:tgtEl>
                                          <p:spTgt spid="27"/>
                                        </p:tgtEl>
                                        <p:attrNameLst>
                                          <p:attrName>style.visibility</p:attrName>
                                        </p:attrNameLst>
                                      </p:cBhvr>
                                      <p:to>
                                        <p:strVal val="visible"/>
                                      </p:to>
                                    </p:set>
                                    <p:anim calcmode="lin" valueType="num">
                                      <p:cBhvr>
                                        <p:cTn id="98" dur="500" fill="hold"/>
                                        <p:tgtEl>
                                          <p:spTgt spid="27"/>
                                        </p:tgtEl>
                                        <p:attrNameLst>
                                          <p:attrName>ppt_w</p:attrName>
                                        </p:attrNameLst>
                                      </p:cBhvr>
                                      <p:tavLst>
                                        <p:tav tm="0">
                                          <p:val>
                                            <p:fltVal val="0"/>
                                          </p:val>
                                        </p:tav>
                                        <p:tav tm="100000">
                                          <p:val>
                                            <p:strVal val="#ppt_w"/>
                                          </p:val>
                                        </p:tav>
                                      </p:tavLst>
                                    </p:anim>
                                    <p:anim calcmode="lin" valueType="num">
                                      <p:cBhvr>
                                        <p:cTn id="99" dur="500" fill="hold"/>
                                        <p:tgtEl>
                                          <p:spTgt spid="27"/>
                                        </p:tgtEl>
                                        <p:attrNameLst>
                                          <p:attrName>ppt_h</p:attrName>
                                        </p:attrNameLst>
                                      </p:cBhvr>
                                      <p:tavLst>
                                        <p:tav tm="0">
                                          <p:val>
                                            <p:fltVal val="0"/>
                                          </p:val>
                                        </p:tav>
                                        <p:tav tm="100000">
                                          <p:val>
                                            <p:strVal val="#ppt_h"/>
                                          </p:val>
                                        </p:tav>
                                      </p:tavLst>
                                    </p:anim>
                                    <p:anim calcmode="lin" valueType="num">
                                      <p:cBhvr>
                                        <p:cTn id="100" dur="500" fill="hold"/>
                                        <p:tgtEl>
                                          <p:spTgt spid="27"/>
                                        </p:tgtEl>
                                        <p:attrNameLst>
                                          <p:attrName>style.rotation</p:attrName>
                                        </p:attrNameLst>
                                      </p:cBhvr>
                                      <p:tavLst>
                                        <p:tav tm="0">
                                          <p:val>
                                            <p:fltVal val="360"/>
                                          </p:val>
                                        </p:tav>
                                        <p:tav tm="100000">
                                          <p:val>
                                            <p:fltVal val="0"/>
                                          </p:val>
                                        </p:tav>
                                      </p:tavLst>
                                    </p:anim>
                                    <p:animEffect transition="in" filter="fade">
                                      <p:cBhvr>
                                        <p:cTn id="101" dur="500"/>
                                        <p:tgtEl>
                                          <p:spTgt spid="27"/>
                                        </p:tgtEl>
                                      </p:cBhvr>
                                    </p:animEffect>
                                  </p:childTnLst>
                                </p:cTn>
                              </p:par>
                              <p:par>
                                <p:cTn id="102" presetID="49" presetClass="entr" presetSubtype="0" decel="100000" fill="hold" grpId="0" nodeType="withEffect">
                                  <p:stCondLst>
                                    <p:cond delay="250"/>
                                  </p:stCondLst>
                                  <p:childTnLst>
                                    <p:set>
                                      <p:cBhvr>
                                        <p:cTn id="103" dur="1" fill="hold">
                                          <p:stCondLst>
                                            <p:cond delay="0"/>
                                          </p:stCondLst>
                                        </p:cTn>
                                        <p:tgtEl>
                                          <p:spTgt spid="50"/>
                                        </p:tgtEl>
                                        <p:attrNameLst>
                                          <p:attrName>style.visibility</p:attrName>
                                        </p:attrNameLst>
                                      </p:cBhvr>
                                      <p:to>
                                        <p:strVal val="visible"/>
                                      </p:to>
                                    </p:set>
                                    <p:anim calcmode="lin" valueType="num">
                                      <p:cBhvr>
                                        <p:cTn id="104" dur="500" fill="hold"/>
                                        <p:tgtEl>
                                          <p:spTgt spid="50"/>
                                        </p:tgtEl>
                                        <p:attrNameLst>
                                          <p:attrName>ppt_w</p:attrName>
                                        </p:attrNameLst>
                                      </p:cBhvr>
                                      <p:tavLst>
                                        <p:tav tm="0">
                                          <p:val>
                                            <p:fltVal val="0"/>
                                          </p:val>
                                        </p:tav>
                                        <p:tav tm="100000">
                                          <p:val>
                                            <p:strVal val="#ppt_w"/>
                                          </p:val>
                                        </p:tav>
                                      </p:tavLst>
                                    </p:anim>
                                    <p:anim calcmode="lin" valueType="num">
                                      <p:cBhvr>
                                        <p:cTn id="105" dur="500" fill="hold"/>
                                        <p:tgtEl>
                                          <p:spTgt spid="50"/>
                                        </p:tgtEl>
                                        <p:attrNameLst>
                                          <p:attrName>ppt_h</p:attrName>
                                        </p:attrNameLst>
                                      </p:cBhvr>
                                      <p:tavLst>
                                        <p:tav tm="0">
                                          <p:val>
                                            <p:fltVal val="0"/>
                                          </p:val>
                                        </p:tav>
                                        <p:tav tm="100000">
                                          <p:val>
                                            <p:strVal val="#ppt_h"/>
                                          </p:val>
                                        </p:tav>
                                      </p:tavLst>
                                    </p:anim>
                                    <p:anim calcmode="lin" valueType="num">
                                      <p:cBhvr>
                                        <p:cTn id="106" dur="500" fill="hold"/>
                                        <p:tgtEl>
                                          <p:spTgt spid="50"/>
                                        </p:tgtEl>
                                        <p:attrNameLst>
                                          <p:attrName>style.rotation</p:attrName>
                                        </p:attrNameLst>
                                      </p:cBhvr>
                                      <p:tavLst>
                                        <p:tav tm="0">
                                          <p:val>
                                            <p:fltVal val="360"/>
                                          </p:val>
                                        </p:tav>
                                        <p:tav tm="100000">
                                          <p:val>
                                            <p:fltVal val="0"/>
                                          </p:val>
                                        </p:tav>
                                      </p:tavLst>
                                    </p:anim>
                                    <p:animEffect transition="in" filter="fade">
                                      <p:cBhvr>
                                        <p:cTn id="107" dur="500"/>
                                        <p:tgtEl>
                                          <p:spTgt spid="50"/>
                                        </p:tgtEl>
                                      </p:cBhvr>
                                    </p:animEffect>
                                  </p:childTnLst>
                                </p:cTn>
                              </p:par>
                              <p:par>
                                <p:cTn id="108" presetID="49" presetClass="entr" presetSubtype="0" decel="100000" fill="hold" grpId="0" nodeType="withEffect">
                                  <p:stCondLst>
                                    <p:cond delay="250"/>
                                  </p:stCondLst>
                                  <p:childTnLst>
                                    <p:set>
                                      <p:cBhvr>
                                        <p:cTn id="109" dur="1" fill="hold">
                                          <p:stCondLst>
                                            <p:cond delay="0"/>
                                          </p:stCondLst>
                                        </p:cTn>
                                        <p:tgtEl>
                                          <p:spTgt spid="17"/>
                                        </p:tgtEl>
                                        <p:attrNameLst>
                                          <p:attrName>style.visibility</p:attrName>
                                        </p:attrNameLst>
                                      </p:cBhvr>
                                      <p:to>
                                        <p:strVal val="visible"/>
                                      </p:to>
                                    </p:set>
                                    <p:anim calcmode="lin" valueType="num">
                                      <p:cBhvr>
                                        <p:cTn id="110" dur="500" fill="hold"/>
                                        <p:tgtEl>
                                          <p:spTgt spid="17"/>
                                        </p:tgtEl>
                                        <p:attrNameLst>
                                          <p:attrName>ppt_w</p:attrName>
                                        </p:attrNameLst>
                                      </p:cBhvr>
                                      <p:tavLst>
                                        <p:tav tm="0">
                                          <p:val>
                                            <p:fltVal val="0"/>
                                          </p:val>
                                        </p:tav>
                                        <p:tav tm="100000">
                                          <p:val>
                                            <p:strVal val="#ppt_w"/>
                                          </p:val>
                                        </p:tav>
                                      </p:tavLst>
                                    </p:anim>
                                    <p:anim calcmode="lin" valueType="num">
                                      <p:cBhvr>
                                        <p:cTn id="111" dur="500" fill="hold"/>
                                        <p:tgtEl>
                                          <p:spTgt spid="17"/>
                                        </p:tgtEl>
                                        <p:attrNameLst>
                                          <p:attrName>ppt_h</p:attrName>
                                        </p:attrNameLst>
                                      </p:cBhvr>
                                      <p:tavLst>
                                        <p:tav tm="0">
                                          <p:val>
                                            <p:fltVal val="0"/>
                                          </p:val>
                                        </p:tav>
                                        <p:tav tm="100000">
                                          <p:val>
                                            <p:strVal val="#ppt_h"/>
                                          </p:val>
                                        </p:tav>
                                      </p:tavLst>
                                    </p:anim>
                                    <p:anim calcmode="lin" valueType="num">
                                      <p:cBhvr>
                                        <p:cTn id="112" dur="500" fill="hold"/>
                                        <p:tgtEl>
                                          <p:spTgt spid="17"/>
                                        </p:tgtEl>
                                        <p:attrNameLst>
                                          <p:attrName>style.rotation</p:attrName>
                                        </p:attrNameLst>
                                      </p:cBhvr>
                                      <p:tavLst>
                                        <p:tav tm="0">
                                          <p:val>
                                            <p:fltVal val="360"/>
                                          </p:val>
                                        </p:tav>
                                        <p:tav tm="100000">
                                          <p:val>
                                            <p:fltVal val="0"/>
                                          </p:val>
                                        </p:tav>
                                      </p:tavLst>
                                    </p:anim>
                                    <p:animEffect transition="in" filter="fade">
                                      <p:cBhvr>
                                        <p:cTn id="113" dur="500"/>
                                        <p:tgtEl>
                                          <p:spTgt spid="17"/>
                                        </p:tgtEl>
                                      </p:cBhvr>
                                    </p:animEffect>
                                  </p:childTnLst>
                                </p:cTn>
                              </p:par>
                              <p:par>
                                <p:cTn id="114" presetID="49" presetClass="entr" presetSubtype="0" decel="100000" fill="hold" grpId="0" nodeType="withEffect">
                                  <p:stCondLst>
                                    <p:cond delay="250"/>
                                  </p:stCondLst>
                                  <p:childTnLst>
                                    <p:set>
                                      <p:cBhvr>
                                        <p:cTn id="115" dur="1" fill="hold">
                                          <p:stCondLst>
                                            <p:cond delay="0"/>
                                          </p:stCondLst>
                                        </p:cTn>
                                        <p:tgtEl>
                                          <p:spTgt spid="48"/>
                                        </p:tgtEl>
                                        <p:attrNameLst>
                                          <p:attrName>style.visibility</p:attrName>
                                        </p:attrNameLst>
                                      </p:cBhvr>
                                      <p:to>
                                        <p:strVal val="visible"/>
                                      </p:to>
                                    </p:set>
                                    <p:anim calcmode="lin" valueType="num">
                                      <p:cBhvr>
                                        <p:cTn id="116" dur="500" fill="hold"/>
                                        <p:tgtEl>
                                          <p:spTgt spid="48"/>
                                        </p:tgtEl>
                                        <p:attrNameLst>
                                          <p:attrName>ppt_w</p:attrName>
                                        </p:attrNameLst>
                                      </p:cBhvr>
                                      <p:tavLst>
                                        <p:tav tm="0">
                                          <p:val>
                                            <p:fltVal val="0"/>
                                          </p:val>
                                        </p:tav>
                                        <p:tav tm="100000">
                                          <p:val>
                                            <p:strVal val="#ppt_w"/>
                                          </p:val>
                                        </p:tav>
                                      </p:tavLst>
                                    </p:anim>
                                    <p:anim calcmode="lin" valueType="num">
                                      <p:cBhvr>
                                        <p:cTn id="117" dur="500" fill="hold"/>
                                        <p:tgtEl>
                                          <p:spTgt spid="48"/>
                                        </p:tgtEl>
                                        <p:attrNameLst>
                                          <p:attrName>ppt_h</p:attrName>
                                        </p:attrNameLst>
                                      </p:cBhvr>
                                      <p:tavLst>
                                        <p:tav tm="0">
                                          <p:val>
                                            <p:fltVal val="0"/>
                                          </p:val>
                                        </p:tav>
                                        <p:tav tm="100000">
                                          <p:val>
                                            <p:strVal val="#ppt_h"/>
                                          </p:val>
                                        </p:tav>
                                      </p:tavLst>
                                    </p:anim>
                                    <p:anim calcmode="lin" valueType="num">
                                      <p:cBhvr>
                                        <p:cTn id="118" dur="500" fill="hold"/>
                                        <p:tgtEl>
                                          <p:spTgt spid="48"/>
                                        </p:tgtEl>
                                        <p:attrNameLst>
                                          <p:attrName>style.rotation</p:attrName>
                                        </p:attrNameLst>
                                      </p:cBhvr>
                                      <p:tavLst>
                                        <p:tav tm="0">
                                          <p:val>
                                            <p:fltVal val="360"/>
                                          </p:val>
                                        </p:tav>
                                        <p:tav tm="100000">
                                          <p:val>
                                            <p:fltVal val="0"/>
                                          </p:val>
                                        </p:tav>
                                      </p:tavLst>
                                    </p:anim>
                                    <p:animEffect transition="in" filter="fade">
                                      <p:cBhvr>
                                        <p:cTn id="119" dur="500"/>
                                        <p:tgtEl>
                                          <p:spTgt spid="48"/>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38"/>
                                        </p:tgtEl>
                                        <p:attrNameLst>
                                          <p:attrName>style.visibility</p:attrName>
                                        </p:attrNameLst>
                                      </p:cBhvr>
                                      <p:to>
                                        <p:strVal val="visible"/>
                                      </p:to>
                                    </p:set>
                                    <p:anim calcmode="lin" valueType="num">
                                      <p:cBhvr>
                                        <p:cTn id="122" dur="500" fill="hold"/>
                                        <p:tgtEl>
                                          <p:spTgt spid="38"/>
                                        </p:tgtEl>
                                        <p:attrNameLst>
                                          <p:attrName>ppt_w</p:attrName>
                                        </p:attrNameLst>
                                      </p:cBhvr>
                                      <p:tavLst>
                                        <p:tav tm="0">
                                          <p:val>
                                            <p:fltVal val="0"/>
                                          </p:val>
                                        </p:tav>
                                        <p:tav tm="100000">
                                          <p:val>
                                            <p:strVal val="#ppt_w"/>
                                          </p:val>
                                        </p:tav>
                                      </p:tavLst>
                                    </p:anim>
                                    <p:anim calcmode="lin" valueType="num">
                                      <p:cBhvr>
                                        <p:cTn id="123" dur="500" fill="hold"/>
                                        <p:tgtEl>
                                          <p:spTgt spid="38"/>
                                        </p:tgtEl>
                                        <p:attrNameLst>
                                          <p:attrName>ppt_h</p:attrName>
                                        </p:attrNameLst>
                                      </p:cBhvr>
                                      <p:tavLst>
                                        <p:tav tm="0">
                                          <p:val>
                                            <p:fltVal val="0"/>
                                          </p:val>
                                        </p:tav>
                                        <p:tav tm="100000">
                                          <p:val>
                                            <p:strVal val="#ppt_h"/>
                                          </p:val>
                                        </p:tav>
                                      </p:tavLst>
                                    </p:anim>
                                    <p:anim calcmode="lin" valueType="num">
                                      <p:cBhvr>
                                        <p:cTn id="124" dur="500" fill="hold"/>
                                        <p:tgtEl>
                                          <p:spTgt spid="38"/>
                                        </p:tgtEl>
                                        <p:attrNameLst>
                                          <p:attrName>style.rotation</p:attrName>
                                        </p:attrNameLst>
                                      </p:cBhvr>
                                      <p:tavLst>
                                        <p:tav tm="0">
                                          <p:val>
                                            <p:fltVal val="360"/>
                                          </p:val>
                                        </p:tav>
                                        <p:tav tm="100000">
                                          <p:val>
                                            <p:fltVal val="0"/>
                                          </p:val>
                                        </p:tav>
                                      </p:tavLst>
                                    </p:anim>
                                    <p:animEffect transition="in" filter="fade">
                                      <p:cBhvr>
                                        <p:cTn id="125" dur="500"/>
                                        <p:tgtEl>
                                          <p:spTgt spid="38"/>
                                        </p:tgtEl>
                                      </p:cBhvr>
                                    </p:animEffect>
                                  </p:childTnLst>
                                </p:cTn>
                              </p:par>
                            </p:childTnLst>
                          </p:cTn>
                        </p:par>
                        <p:par>
                          <p:cTn id="126" fill="hold">
                            <p:stCondLst>
                              <p:cond delay="4000"/>
                            </p:stCondLst>
                            <p:childTnLst>
                              <p:par>
                                <p:cTn id="127" presetID="49" presetClass="entr" presetSubtype="0" decel="100000" fill="hold" grpId="0" nodeType="after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ppt_w</p:attrName>
                                        </p:attrNameLst>
                                      </p:cBhvr>
                                      <p:tavLst>
                                        <p:tav tm="0">
                                          <p:val>
                                            <p:fltVal val="0"/>
                                          </p:val>
                                        </p:tav>
                                        <p:tav tm="100000">
                                          <p:val>
                                            <p:strVal val="#ppt_w"/>
                                          </p:val>
                                        </p:tav>
                                      </p:tavLst>
                                    </p:anim>
                                    <p:anim calcmode="lin" valueType="num">
                                      <p:cBhvr>
                                        <p:cTn id="130" dur="500" fill="hold"/>
                                        <p:tgtEl>
                                          <p:spTgt spid="37"/>
                                        </p:tgtEl>
                                        <p:attrNameLst>
                                          <p:attrName>ppt_h</p:attrName>
                                        </p:attrNameLst>
                                      </p:cBhvr>
                                      <p:tavLst>
                                        <p:tav tm="0">
                                          <p:val>
                                            <p:fltVal val="0"/>
                                          </p:val>
                                        </p:tav>
                                        <p:tav tm="100000">
                                          <p:val>
                                            <p:strVal val="#ppt_h"/>
                                          </p:val>
                                        </p:tav>
                                      </p:tavLst>
                                    </p:anim>
                                    <p:anim calcmode="lin" valueType="num">
                                      <p:cBhvr>
                                        <p:cTn id="131" dur="500" fill="hold"/>
                                        <p:tgtEl>
                                          <p:spTgt spid="37"/>
                                        </p:tgtEl>
                                        <p:attrNameLst>
                                          <p:attrName>style.rotation</p:attrName>
                                        </p:attrNameLst>
                                      </p:cBhvr>
                                      <p:tavLst>
                                        <p:tav tm="0">
                                          <p:val>
                                            <p:fltVal val="360"/>
                                          </p:val>
                                        </p:tav>
                                        <p:tav tm="100000">
                                          <p:val>
                                            <p:fltVal val="0"/>
                                          </p:val>
                                        </p:tav>
                                      </p:tavLst>
                                    </p:anim>
                                    <p:animEffect transition="in" filter="fade">
                                      <p:cBhvr>
                                        <p:cTn id="132" dur="500"/>
                                        <p:tgtEl>
                                          <p:spTgt spid="37"/>
                                        </p:tgtEl>
                                      </p:cBhvr>
                                    </p:animEffect>
                                  </p:childTnLst>
                                </p:cTn>
                              </p:par>
                              <p:par>
                                <p:cTn id="133" presetID="49" presetClass="entr" presetSubtype="0" decel="100000"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anim calcmode="lin" valueType="num">
                                      <p:cBhvr>
                                        <p:cTn id="135" dur="500" fill="hold"/>
                                        <p:tgtEl>
                                          <p:spTgt spid="49"/>
                                        </p:tgtEl>
                                        <p:attrNameLst>
                                          <p:attrName>ppt_w</p:attrName>
                                        </p:attrNameLst>
                                      </p:cBhvr>
                                      <p:tavLst>
                                        <p:tav tm="0">
                                          <p:val>
                                            <p:fltVal val="0"/>
                                          </p:val>
                                        </p:tav>
                                        <p:tav tm="100000">
                                          <p:val>
                                            <p:strVal val="#ppt_w"/>
                                          </p:val>
                                        </p:tav>
                                      </p:tavLst>
                                    </p:anim>
                                    <p:anim calcmode="lin" valueType="num">
                                      <p:cBhvr>
                                        <p:cTn id="136" dur="500" fill="hold"/>
                                        <p:tgtEl>
                                          <p:spTgt spid="49"/>
                                        </p:tgtEl>
                                        <p:attrNameLst>
                                          <p:attrName>ppt_h</p:attrName>
                                        </p:attrNameLst>
                                      </p:cBhvr>
                                      <p:tavLst>
                                        <p:tav tm="0">
                                          <p:val>
                                            <p:fltVal val="0"/>
                                          </p:val>
                                        </p:tav>
                                        <p:tav tm="100000">
                                          <p:val>
                                            <p:strVal val="#ppt_h"/>
                                          </p:val>
                                        </p:tav>
                                      </p:tavLst>
                                    </p:anim>
                                    <p:anim calcmode="lin" valueType="num">
                                      <p:cBhvr>
                                        <p:cTn id="137" dur="500" fill="hold"/>
                                        <p:tgtEl>
                                          <p:spTgt spid="49"/>
                                        </p:tgtEl>
                                        <p:attrNameLst>
                                          <p:attrName>style.rotation</p:attrName>
                                        </p:attrNameLst>
                                      </p:cBhvr>
                                      <p:tavLst>
                                        <p:tav tm="0">
                                          <p:val>
                                            <p:fltVal val="360"/>
                                          </p:val>
                                        </p:tav>
                                        <p:tav tm="100000">
                                          <p:val>
                                            <p:fltVal val="0"/>
                                          </p:val>
                                        </p:tav>
                                      </p:tavLst>
                                    </p:anim>
                                    <p:animEffect transition="in" filter="fade">
                                      <p:cBhvr>
                                        <p:cTn id="138" dur="500"/>
                                        <p:tgtEl>
                                          <p:spTgt spid="49"/>
                                        </p:tgtEl>
                                      </p:cBhvr>
                                    </p:animEffect>
                                  </p:childTnLst>
                                </p:cTn>
                              </p:par>
                              <p:par>
                                <p:cTn id="139" presetID="49" presetClass="entr" presetSubtype="0" decel="100000"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anim calcmode="lin" valueType="num">
                                      <p:cBhvr>
                                        <p:cTn id="141" dur="500" fill="hold"/>
                                        <p:tgtEl>
                                          <p:spTgt spid="52"/>
                                        </p:tgtEl>
                                        <p:attrNameLst>
                                          <p:attrName>ppt_w</p:attrName>
                                        </p:attrNameLst>
                                      </p:cBhvr>
                                      <p:tavLst>
                                        <p:tav tm="0">
                                          <p:val>
                                            <p:fltVal val="0"/>
                                          </p:val>
                                        </p:tav>
                                        <p:tav tm="100000">
                                          <p:val>
                                            <p:strVal val="#ppt_w"/>
                                          </p:val>
                                        </p:tav>
                                      </p:tavLst>
                                    </p:anim>
                                    <p:anim calcmode="lin" valueType="num">
                                      <p:cBhvr>
                                        <p:cTn id="142" dur="500" fill="hold"/>
                                        <p:tgtEl>
                                          <p:spTgt spid="52"/>
                                        </p:tgtEl>
                                        <p:attrNameLst>
                                          <p:attrName>ppt_h</p:attrName>
                                        </p:attrNameLst>
                                      </p:cBhvr>
                                      <p:tavLst>
                                        <p:tav tm="0">
                                          <p:val>
                                            <p:fltVal val="0"/>
                                          </p:val>
                                        </p:tav>
                                        <p:tav tm="100000">
                                          <p:val>
                                            <p:strVal val="#ppt_h"/>
                                          </p:val>
                                        </p:tav>
                                      </p:tavLst>
                                    </p:anim>
                                    <p:anim calcmode="lin" valueType="num">
                                      <p:cBhvr>
                                        <p:cTn id="143" dur="500" fill="hold"/>
                                        <p:tgtEl>
                                          <p:spTgt spid="52"/>
                                        </p:tgtEl>
                                        <p:attrNameLst>
                                          <p:attrName>style.rotation</p:attrName>
                                        </p:attrNameLst>
                                      </p:cBhvr>
                                      <p:tavLst>
                                        <p:tav tm="0">
                                          <p:val>
                                            <p:fltVal val="360"/>
                                          </p:val>
                                        </p:tav>
                                        <p:tav tm="100000">
                                          <p:val>
                                            <p:fltVal val="0"/>
                                          </p:val>
                                        </p:tav>
                                      </p:tavLst>
                                    </p:anim>
                                    <p:animEffect transition="in" filter="fade">
                                      <p:cBhvr>
                                        <p:cTn id="144" dur="500"/>
                                        <p:tgtEl>
                                          <p:spTgt spid="52"/>
                                        </p:tgtEl>
                                      </p:cBhvr>
                                    </p:animEffect>
                                  </p:childTnLst>
                                </p:cTn>
                              </p:par>
                              <p:par>
                                <p:cTn id="145" presetID="49" presetClass="entr" presetSubtype="0" decel="100000" fill="hold" grpId="0" nodeType="withEffect">
                                  <p:stCondLst>
                                    <p:cond delay="250"/>
                                  </p:stCondLst>
                                  <p:childTnLst>
                                    <p:set>
                                      <p:cBhvr>
                                        <p:cTn id="146" dur="1" fill="hold">
                                          <p:stCondLst>
                                            <p:cond delay="0"/>
                                          </p:stCondLst>
                                        </p:cTn>
                                        <p:tgtEl>
                                          <p:spTgt spid="26"/>
                                        </p:tgtEl>
                                        <p:attrNameLst>
                                          <p:attrName>style.visibility</p:attrName>
                                        </p:attrNameLst>
                                      </p:cBhvr>
                                      <p:to>
                                        <p:strVal val="visible"/>
                                      </p:to>
                                    </p:set>
                                    <p:anim calcmode="lin" valueType="num">
                                      <p:cBhvr>
                                        <p:cTn id="147" dur="500" fill="hold"/>
                                        <p:tgtEl>
                                          <p:spTgt spid="26"/>
                                        </p:tgtEl>
                                        <p:attrNameLst>
                                          <p:attrName>ppt_w</p:attrName>
                                        </p:attrNameLst>
                                      </p:cBhvr>
                                      <p:tavLst>
                                        <p:tav tm="0">
                                          <p:val>
                                            <p:fltVal val="0"/>
                                          </p:val>
                                        </p:tav>
                                        <p:tav tm="100000">
                                          <p:val>
                                            <p:strVal val="#ppt_w"/>
                                          </p:val>
                                        </p:tav>
                                      </p:tavLst>
                                    </p:anim>
                                    <p:anim calcmode="lin" valueType="num">
                                      <p:cBhvr>
                                        <p:cTn id="148" dur="500" fill="hold"/>
                                        <p:tgtEl>
                                          <p:spTgt spid="26"/>
                                        </p:tgtEl>
                                        <p:attrNameLst>
                                          <p:attrName>ppt_h</p:attrName>
                                        </p:attrNameLst>
                                      </p:cBhvr>
                                      <p:tavLst>
                                        <p:tav tm="0">
                                          <p:val>
                                            <p:fltVal val="0"/>
                                          </p:val>
                                        </p:tav>
                                        <p:tav tm="100000">
                                          <p:val>
                                            <p:strVal val="#ppt_h"/>
                                          </p:val>
                                        </p:tav>
                                      </p:tavLst>
                                    </p:anim>
                                    <p:anim calcmode="lin" valueType="num">
                                      <p:cBhvr>
                                        <p:cTn id="149" dur="500" fill="hold"/>
                                        <p:tgtEl>
                                          <p:spTgt spid="26"/>
                                        </p:tgtEl>
                                        <p:attrNameLst>
                                          <p:attrName>style.rotation</p:attrName>
                                        </p:attrNameLst>
                                      </p:cBhvr>
                                      <p:tavLst>
                                        <p:tav tm="0">
                                          <p:val>
                                            <p:fltVal val="360"/>
                                          </p:val>
                                        </p:tav>
                                        <p:tav tm="100000">
                                          <p:val>
                                            <p:fltVal val="0"/>
                                          </p:val>
                                        </p:tav>
                                      </p:tavLst>
                                    </p:anim>
                                    <p:animEffect transition="in" filter="fade">
                                      <p:cBhvr>
                                        <p:cTn id="150" dur="500"/>
                                        <p:tgtEl>
                                          <p:spTgt spid="26"/>
                                        </p:tgtEl>
                                      </p:cBhvr>
                                    </p:animEffect>
                                  </p:childTnLst>
                                </p:cTn>
                              </p:par>
                              <p:par>
                                <p:cTn id="151" presetID="49" presetClass="entr" presetSubtype="0" decel="100000" fill="hold" grpId="0" nodeType="withEffect">
                                  <p:stCondLst>
                                    <p:cond delay="250"/>
                                  </p:stCondLst>
                                  <p:childTnLst>
                                    <p:set>
                                      <p:cBhvr>
                                        <p:cTn id="152" dur="1" fill="hold">
                                          <p:stCondLst>
                                            <p:cond delay="0"/>
                                          </p:stCondLst>
                                        </p:cTn>
                                        <p:tgtEl>
                                          <p:spTgt spid="51"/>
                                        </p:tgtEl>
                                        <p:attrNameLst>
                                          <p:attrName>style.visibility</p:attrName>
                                        </p:attrNameLst>
                                      </p:cBhvr>
                                      <p:to>
                                        <p:strVal val="visible"/>
                                      </p:to>
                                    </p:set>
                                    <p:anim calcmode="lin" valueType="num">
                                      <p:cBhvr>
                                        <p:cTn id="153" dur="500" fill="hold"/>
                                        <p:tgtEl>
                                          <p:spTgt spid="51"/>
                                        </p:tgtEl>
                                        <p:attrNameLst>
                                          <p:attrName>ppt_w</p:attrName>
                                        </p:attrNameLst>
                                      </p:cBhvr>
                                      <p:tavLst>
                                        <p:tav tm="0">
                                          <p:val>
                                            <p:fltVal val="0"/>
                                          </p:val>
                                        </p:tav>
                                        <p:tav tm="100000">
                                          <p:val>
                                            <p:strVal val="#ppt_w"/>
                                          </p:val>
                                        </p:tav>
                                      </p:tavLst>
                                    </p:anim>
                                    <p:anim calcmode="lin" valueType="num">
                                      <p:cBhvr>
                                        <p:cTn id="154" dur="500" fill="hold"/>
                                        <p:tgtEl>
                                          <p:spTgt spid="51"/>
                                        </p:tgtEl>
                                        <p:attrNameLst>
                                          <p:attrName>ppt_h</p:attrName>
                                        </p:attrNameLst>
                                      </p:cBhvr>
                                      <p:tavLst>
                                        <p:tav tm="0">
                                          <p:val>
                                            <p:fltVal val="0"/>
                                          </p:val>
                                        </p:tav>
                                        <p:tav tm="100000">
                                          <p:val>
                                            <p:strVal val="#ppt_h"/>
                                          </p:val>
                                        </p:tav>
                                      </p:tavLst>
                                    </p:anim>
                                    <p:anim calcmode="lin" valueType="num">
                                      <p:cBhvr>
                                        <p:cTn id="155" dur="500" fill="hold"/>
                                        <p:tgtEl>
                                          <p:spTgt spid="51"/>
                                        </p:tgtEl>
                                        <p:attrNameLst>
                                          <p:attrName>style.rotation</p:attrName>
                                        </p:attrNameLst>
                                      </p:cBhvr>
                                      <p:tavLst>
                                        <p:tav tm="0">
                                          <p:val>
                                            <p:fltVal val="360"/>
                                          </p:val>
                                        </p:tav>
                                        <p:tav tm="100000">
                                          <p:val>
                                            <p:fltVal val="0"/>
                                          </p:val>
                                        </p:tav>
                                      </p:tavLst>
                                    </p:anim>
                                    <p:animEffect transition="in" filter="fade">
                                      <p:cBhvr>
                                        <p:cTn id="156" dur="500"/>
                                        <p:tgtEl>
                                          <p:spTgt spid="51"/>
                                        </p:tgtEl>
                                      </p:cBhvr>
                                    </p:animEffect>
                                  </p:childTnLst>
                                </p:cTn>
                              </p:par>
                              <p:par>
                                <p:cTn id="157" presetID="49" presetClass="entr" presetSubtype="0" decel="100000" fill="hold" grpId="0" nodeType="withEffect">
                                  <p:stCondLst>
                                    <p:cond delay="250"/>
                                  </p:stCondLst>
                                  <p:childTnLst>
                                    <p:set>
                                      <p:cBhvr>
                                        <p:cTn id="158" dur="1" fill="hold">
                                          <p:stCondLst>
                                            <p:cond delay="0"/>
                                          </p:stCondLst>
                                        </p:cTn>
                                        <p:tgtEl>
                                          <p:spTgt spid="32"/>
                                        </p:tgtEl>
                                        <p:attrNameLst>
                                          <p:attrName>style.visibility</p:attrName>
                                        </p:attrNameLst>
                                      </p:cBhvr>
                                      <p:to>
                                        <p:strVal val="visible"/>
                                      </p:to>
                                    </p:set>
                                    <p:anim calcmode="lin" valueType="num">
                                      <p:cBhvr>
                                        <p:cTn id="159" dur="500" fill="hold"/>
                                        <p:tgtEl>
                                          <p:spTgt spid="32"/>
                                        </p:tgtEl>
                                        <p:attrNameLst>
                                          <p:attrName>ppt_w</p:attrName>
                                        </p:attrNameLst>
                                      </p:cBhvr>
                                      <p:tavLst>
                                        <p:tav tm="0">
                                          <p:val>
                                            <p:fltVal val="0"/>
                                          </p:val>
                                        </p:tav>
                                        <p:tav tm="100000">
                                          <p:val>
                                            <p:strVal val="#ppt_w"/>
                                          </p:val>
                                        </p:tav>
                                      </p:tavLst>
                                    </p:anim>
                                    <p:anim calcmode="lin" valueType="num">
                                      <p:cBhvr>
                                        <p:cTn id="160" dur="500" fill="hold"/>
                                        <p:tgtEl>
                                          <p:spTgt spid="32"/>
                                        </p:tgtEl>
                                        <p:attrNameLst>
                                          <p:attrName>ppt_h</p:attrName>
                                        </p:attrNameLst>
                                      </p:cBhvr>
                                      <p:tavLst>
                                        <p:tav tm="0">
                                          <p:val>
                                            <p:fltVal val="0"/>
                                          </p:val>
                                        </p:tav>
                                        <p:tav tm="100000">
                                          <p:val>
                                            <p:strVal val="#ppt_h"/>
                                          </p:val>
                                        </p:tav>
                                      </p:tavLst>
                                    </p:anim>
                                    <p:anim calcmode="lin" valueType="num">
                                      <p:cBhvr>
                                        <p:cTn id="161" dur="500" fill="hold"/>
                                        <p:tgtEl>
                                          <p:spTgt spid="32"/>
                                        </p:tgtEl>
                                        <p:attrNameLst>
                                          <p:attrName>style.rotation</p:attrName>
                                        </p:attrNameLst>
                                      </p:cBhvr>
                                      <p:tavLst>
                                        <p:tav tm="0">
                                          <p:val>
                                            <p:fltVal val="360"/>
                                          </p:val>
                                        </p:tav>
                                        <p:tav tm="100000">
                                          <p:val>
                                            <p:fltVal val="0"/>
                                          </p:val>
                                        </p:tav>
                                      </p:tavLst>
                                    </p:anim>
                                    <p:animEffect transition="in" filter="fade">
                                      <p:cBhvr>
                                        <p:cTn id="16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7" grpId="0" animBg="1"/>
      <p:bldP spid="18" grpId="0" animBg="1"/>
      <p:bldP spid="23" grpId="0" animBg="1"/>
      <p:bldP spid="24" grpId="0" animBg="1"/>
      <p:bldP spid="25" grpId="0" animBg="1"/>
      <p:bldP spid="26" grpId="0" animBg="1"/>
      <p:bldP spid="27" grpId="0" animBg="1"/>
      <p:bldP spid="29" grpId="0" animBg="1"/>
      <p:bldP spid="30" grpId="0" animBg="1"/>
      <p:bldP spid="34" grpId="0" animBg="1"/>
      <p:bldP spid="35" grpId="0" animBg="1"/>
      <p:bldP spid="37" grpId="0" animBg="1"/>
      <p:bldP spid="38" grpId="0" animBg="1"/>
      <p:bldP spid="48" grpId="0" animBg="1"/>
      <p:bldP spid="49" grpId="0" animBg="1"/>
      <p:bldP spid="50" grpId="0" animBg="1"/>
      <p:bldP spid="51" grpId="0" animBg="1"/>
      <p:bldP spid="52" grpId="0" animBg="1"/>
      <p:bldP spid="53" grpId="0" animBg="1"/>
      <p:bldP spid="54" grpId="0"/>
      <p:bldP spid="55" grpId="0"/>
      <p:bldP spid="56" grpId="0"/>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29" name="组合 28"/>
          <p:cNvGrpSpPr/>
          <p:nvPr/>
        </p:nvGrpSpPr>
        <p:grpSpPr>
          <a:xfrm>
            <a:off x="5334856" y="570216"/>
            <a:ext cx="263341" cy="395013"/>
            <a:chOff x="5284519" y="1508166"/>
            <a:chExt cx="213756" cy="427512"/>
          </a:xfrm>
        </p:grpSpPr>
        <p:cxnSp>
          <p:nvCxnSpPr>
            <p:cNvPr id="31" name="直接连接符 30"/>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5" name="Freeform 19"/>
          <p:cNvSpPr>
            <a:spLocks/>
          </p:cNvSpPr>
          <p:nvPr/>
        </p:nvSpPr>
        <p:spPr bwMode="auto">
          <a:xfrm>
            <a:off x="4253683" y="5185164"/>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7" name="Freeform 20"/>
          <p:cNvSpPr>
            <a:spLocks/>
          </p:cNvSpPr>
          <p:nvPr/>
        </p:nvSpPr>
        <p:spPr bwMode="auto">
          <a:xfrm>
            <a:off x="6663462" y="5247312"/>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8" name="Freeform 21"/>
          <p:cNvSpPr>
            <a:spLocks/>
          </p:cNvSpPr>
          <p:nvPr/>
        </p:nvSpPr>
        <p:spPr bwMode="auto">
          <a:xfrm>
            <a:off x="6906044" y="2789418"/>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1" name="Freeform 22"/>
          <p:cNvSpPr>
            <a:spLocks/>
          </p:cNvSpPr>
          <p:nvPr/>
        </p:nvSpPr>
        <p:spPr bwMode="auto">
          <a:xfrm>
            <a:off x="5683112" y="3641462"/>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2" name="Freeform 23"/>
          <p:cNvSpPr>
            <a:spLocks/>
          </p:cNvSpPr>
          <p:nvPr/>
        </p:nvSpPr>
        <p:spPr bwMode="auto">
          <a:xfrm>
            <a:off x="7242852" y="4228870"/>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3" name="Freeform 24"/>
          <p:cNvSpPr>
            <a:spLocks/>
          </p:cNvSpPr>
          <p:nvPr/>
        </p:nvSpPr>
        <p:spPr bwMode="auto">
          <a:xfrm>
            <a:off x="5025535" y="2226068"/>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4" name="Freeform 25"/>
          <p:cNvSpPr>
            <a:spLocks/>
          </p:cNvSpPr>
          <p:nvPr/>
        </p:nvSpPr>
        <p:spPr bwMode="auto">
          <a:xfrm>
            <a:off x="4865150" y="4020370"/>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5" name="Freeform 26"/>
          <p:cNvSpPr>
            <a:spLocks/>
          </p:cNvSpPr>
          <p:nvPr/>
        </p:nvSpPr>
        <p:spPr bwMode="auto">
          <a:xfrm>
            <a:off x="6270520" y="2955818"/>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6" name="Freeform 27"/>
          <p:cNvSpPr>
            <a:spLocks/>
          </p:cNvSpPr>
          <p:nvPr/>
        </p:nvSpPr>
        <p:spPr bwMode="auto">
          <a:xfrm>
            <a:off x="6735635" y="161059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7" name="椭圆 46"/>
          <p:cNvSpPr/>
          <p:nvPr/>
        </p:nvSpPr>
        <p:spPr>
          <a:xfrm>
            <a:off x="4051469" y="5137050"/>
            <a:ext cx="429028" cy="429028"/>
          </a:xfrm>
          <a:prstGeom prst="ellipse">
            <a:avLst/>
          </a:prstGeom>
          <a:solidFill>
            <a:schemeClr val="bg2">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8" name="椭圆 47"/>
          <p:cNvSpPr/>
          <p:nvPr/>
        </p:nvSpPr>
        <p:spPr>
          <a:xfrm>
            <a:off x="4773593" y="3701842"/>
            <a:ext cx="429028" cy="429028"/>
          </a:xfrm>
          <a:prstGeom prst="ellipse">
            <a:avLst/>
          </a:prstGeom>
          <a:solidFill>
            <a:schemeClr val="bg2">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9" name="椭圆 48"/>
          <p:cNvSpPr/>
          <p:nvPr/>
        </p:nvSpPr>
        <p:spPr>
          <a:xfrm>
            <a:off x="9089009" y="4146675"/>
            <a:ext cx="429028" cy="429028"/>
          </a:xfrm>
          <a:prstGeom prst="ellipse">
            <a:avLst/>
          </a:prstGeom>
          <a:solidFill>
            <a:schemeClr val="bg2">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0" name="椭圆 49"/>
          <p:cNvSpPr/>
          <p:nvPr/>
        </p:nvSpPr>
        <p:spPr>
          <a:xfrm>
            <a:off x="8290025" y="2503106"/>
            <a:ext cx="429028" cy="429028"/>
          </a:xfrm>
          <a:prstGeom prst="ellipse">
            <a:avLst/>
          </a:prstGeom>
          <a:solidFill>
            <a:schemeClr val="bg2">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1" name="椭圆 50"/>
          <p:cNvSpPr/>
          <p:nvPr/>
        </p:nvSpPr>
        <p:spPr>
          <a:xfrm>
            <a:off x="4913544" y="1893708"/>
            <a:ext cx="429028" cy="429028"/>
          </a:xfrm>
          <a:prstGeom prst="ellipse">
            <a:avLst/>
          </a:prstGeom>
          <a:solidFill>
            <a:schemeClr val="bg2">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2" name="TextBox 22"/>
          <p:cNvSpPr txBox="1"/>
          <p:nvPr/>
        </p:nvSpPr>
        <p:spPr>
          <a:xfrm>
            <a:off x="2306969" y="4904268"/>
            <a:ext cx="1664078" cy="1384995"/>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bg1"/>
                </a:solidFill>
              </a:rPr>
              <a:t>您的内容打在这里，或者通过复制您的文本后，在此框中选择粘贴，并选择只保留文字。</a:t>
            </a:r>
            <a:endParaRPr lang="en-US" altLang="zh-CN" noProof="1">
              <a:solidFill>
                <a:schemeClr val="bg1"/>
              </a:solidFill>
            </a:endParaRPr>
          </a:p>
        </p:txBody>
      </p:sp>
      <p:sp>
        <p:nvSpPr>
          <p:cNvPr id="53" name="TextBox 22"/>
          <p:cNvSpPr txBox="1"/>
          <p:nvPr/>
        </p:nvSpPr>
        <p:spPr>
          <a:xfrm>
            <a:off x="2306968" y="3403781"/>
            <a:ext cx="2402188" cy="112646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bg1"/>
                </a:solidFill>
              </a:rPr>
              <a:t>您的内容打在这里，或者通过复制您的文本后，在此框中选择粘贴，并选择只保留文字。</a:t>
            </a:r>
            <a:endParaRPr lang="en-US" altLang="zh-CN" noProof="1">
              <a:solidFill>
                <a:schemeClr val="bg1"/>
              </a:solidFill>
            </a:endParaRPr>
          </a:p>
        </p:txBody>
      </p:sp>
      <p:sp>
        <p:nvSpPr>
          <p:cNvPr id="54" name="TextBox 22"/>
          <p:cNvSpPr txBox="1"/>
          <p:nvPr/>
        </p:nvSpPr>
        <p:spPr>
          <a:xfrm>
            <a:off x="9658380" y="3919362"/>
            <a:ext cx="1623815" cy="1384995"/>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bg1"/>
                </a:solidFill>
              </a:rPr>
              <a:t>您的内容打在这里，或者通过复制您的文本后，在此框中选择粘贴，并选择只保留文字。</a:t>
            </a:r>
            <a:endParaRPr lang="en-US" altLang="zh-CN" noProof="1">
              <a:solidFill>
                <a:schemeClr val="bg1"/>
              </a:solidFill>
            </a:endParaRPr>
          </a:p>
        </p:txBody>
      </p:sp>
      <p:sp>
        <p:nvSpPr>
          <p:cNvPr id="55" name="TextBox 22"/>
          <p:cNvSpPr txBox="1"/>
          <p:nvPr/>
        </p:nvSpPr>
        <p:spPr>
          <a:xfrm>
            <a:off x="8894624" y="2154389"/>
            <a:ext cx="2387571" cy="112646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bg1"/>
                </a:solidFill>
              </a:rPr>
              <a:t>您的内容打在这里，或者通过复制您的文本后，在此框中选择粘贴，并选择只保留文字。</a:t>
            </a:r>
            <a:endParaRPr lang="en-US" altLang="zh-CN" noProof="1">
              <a:solidFill>
                <a:schemeClr val="bg1"/>
              </a:solidFill>
            </a:endParaRPr>
          </a:p>
        </p:txBody>
      </p:sp>
      <p:sp>
        <p:nvSpPr>
          <p:cNvPr id="56" name="TextBox 22"/>
          <p:cNvSpPr txBox="1"/>
          <p:nvPr/>
        </p:nvSpPr>
        <p:spPr>
          <a:xfrm>
            <a:off x="2306968" y="1742109"/>
            <a:ext cx="2520280" cy="867930"/>
          </a:xfrm>
          <a:prstGeom prst="rect">
            <a:avLst/>
          </a:prstGeom>
          <a:noFill/>
        </p:spPr>
        <p:txBody>
          <a:bodyPr wrap="square" rtlCol="0">
            <a:spAutoFit/>
          </a:bodyPr>
          <a:lstStyle/>
          <a:p>
            <a:pPr lvl="0">
              <a:lnSpc>
                <a:spcPct val="120000"/>
              </a:lnSpc>
              <a:spcAft>
                <a:spcPct val="40000"/>
              </a:spcAft>
              <a:buClr>
                <a:srgbClr val="292929"/>
              </a:buClr>
            </a:pPr>
            <a:r>
              <a:rPr lang="zh-CN" altLang="en-US" sz="140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400" dirty="0" smtClean="0">
                <a:solidFill>
                  <a:schemeClr val="bg1"/>
                </a:solidFill>
                <a:latin typeface="微软雅黑" pitchFamily="34" charset="-122"/>
                <a:ea typeface="微软雅黑" pitchFamily="34" charset="-122"/>
              </a:rPr>
              <a:t>文字</a:t>
            </a:r>
            <a:r>
              <a:rPr lang="zh-CN" altLang="en-US" sz="1400" dirty="0">
                <a:solidFill>
                  <a:schemeClr val="bg1"/>
                </a:solidFill>
                <a:latin typeface="微软雅黑" pitchFamily="34" charset="-122"/>
                <a:ea typeface="微软雅黑" pitchFamily="34" charset="-122"/>
              </a:rPr>
              <a:t>。</a:t>
            </a:r>
            <a:endParaRPr lang="en-US" altLang="zh-CN" sz="1400" noProof="1">
              <a:solidFill>
                <a:schemeClr val="bg1"/>
              </a:solidFill>
              <a:latin typeface="微软雅黑" pitchFamily="34" charset="-122"/>
              <a:ea typeface="微软雅黑" pitchFamily="34" charset="-122"/>
            </a:endParaRPr>
          </a:p>
        </p:txBody>
      </p:sp>
      <p:sp>
        <p:nvSpPr>
          <p:cNvPr id="57" name="椭圆 56"/>
          <p:cNvSpPr/>
          <p:nvPr/>
        </p:nvSpPr>
        <p:spPr>
          <a:xfrm>
            <a:off x="7221095" y="1495226"/>
            <a:ext cx="429028" cy="429028"/>
          </a:xfrm>
          <a:prstGeom prst="ellipse">
            <a:avLst/>
          </a:prstGeom>
          <a:solidFill>
            <a:schemeClr val="bg2">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36872423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par>
                                <p:cTn id="12" presetID="22" presetClass="entr" presetSubtype="2" fill="hold" grpId="0" nodeType="withEffect">
                                  <p:stCondLst>
                                    <p:cond delay="80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par>
                                <p:cTn id="18" presetID="22" presetClass="entr" presetSubtype="8" fill="hold" grpId="0" nodeType="withEffect">
                                  <p:stCondLst>
                                    <p:cond delay="130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4" fill="hold" grpId="0" nodeType="withEffect">
                                  <p:stCondLst>
                                    <p:cond delay="100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par>
                                <p:cTn id="24" presetID="22" presetClass="entr" presetSubtype="2" fill="hold" grpId="0" nodeType="withEffect">
                                  <p:stCondLst>
                                    <p:cond delay="120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par>
                                <p:cTn id="27" presetID="22" presetClass="entr" presetSubtype="4" fill="hold" grpId="0" nodeType="withEffect">
                                  <p:stCondLst>
                                    <p:cond delay="140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par>
                                <p:cTn id="30" presetID="22" presetClass="entr" presetSubtype="8" fill="hold" grpId="0" nodeType="withEffect">
                                  <p:stCondLst>
                                    <p:cond delay="170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22" presetClass="entr" presetSubtype="4" fill="hold" grpId="0" nodeType="withEffect">
                                  <p:stCondLst>
                                    <p:cond delay="180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2" fill="hold" grpId="0" nodeType="withEffect">
                                  <p:stCondLst>
                                    <p:cond delay="2000"/>
                                  </p:stCondLst>
                                  <p:childTnLst>
                                    <p:set>
                                      <p:cBhvr>
                                        <p:cTn id="37" dur="1" fill="hold">
                                          <p:stCondLst>
                                            <p:cond delay="0"/>
                                          </p:stCondLst>
                                        </p:cTn>
                                        <p:tgtEl>
                                          <p:spTgt spid="43"/>
                                        </p:tgtEl>
                                        <p:attrNameLst>
                                          <p:attrName>style.visibility</p:attrName>
                                        </p:attrNameLst>
                                      </p:cBhvr>
                                      <p:to>
                                        <p:strVal val="visible"/>
                                      </p:to>
                                    </p:set>
                                    <p:animEffect transition="in" filter="wipe(right)">
                                      <p:cBhvr>
                                        <p:cTn id="38" dur="500"/>
                                        <p:tgtEl>
                                          <p:spTgt spid="43"/>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grpId="0" nodeType="withEffect">
                                  <p:stCondLst>
                                    <p:cond delay="150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grpId="0" nodeType="withEffect">
                                  <p:stCondLst>
                                    <p:cond delay="190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140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par>
                                <p:cTn id="59" presetID="53" presetClass="entr" presetSubtype="16" fill="hold" grpId="0" nodeType="withEffect">
                                  <p:stCondLst>
                                    <p:cond delay="22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Effect transition="in" filter="fade">
                                      <p:cBhvr>
                                        <p:cTn id="63" dur="500"/>
                                        <p:tgtEl>
                                          <p:spTgt spid="51"/>
                                        </p:tgtEl>
                                      </p:cBhvr>
                                    </p:animEffect>
                                  </p:childTnLst>
                                </p:cTn>
                              </p:par>
                              <p:par>
                                <p:cTn id="64" presetID="53" presetClass="entr" presetSubtype="16" fill="hold" grpId="0" nodeType="withEffect">
                                  <p:stCondLst>
                                    <p:cond delay="22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childTnLst>
                          </p:cTn>
                        </p:par>
                        <p:par>
                          <p:cTn id="69" fill="hold">
                            <p:stCondLst>
                              <p:cond delay="3200"/>
                            </p:stCondLst>
                            <p:childTnLst>
                              <p:par>
                                <p:cTn id="70" presetID="2" presetClass="entr" presetSubtype="8" decel="100000" fill="hold" grpId="0"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fill="hold"/>
                                        <p:tgtEl>
                                          <p:spTgt spid="52"/>
                                        </p:tgtEl>
                                        <p:attrNameLst>
                                          <p:attrName>ppt_x</p:attrName>
                                        </p:attrNameLst>
                                      </p:cBhvr>
                                      <p:tavLst>
                                        <p:tav tm="0">
                                          <p:val>
                                            <p:strVal val="0-#ppt_w/2"/>
                                          </p:val>
                                        </p:tav>
                                        <p:tav tm="100000">
                                          <p:val>
                                            <p:strVal val="#ppt_x"/>
                                          </p:val>
                                        </p:tav>
                                      </p:tavLst>
                                    </p:anim>
                                    <p:anim calcmode="lin" valueType="num">
                                      <p:cBhvr additive="base">
                                        <p:cTn id="73" dur="500" fill="hold"/>
                                        <p:tgtEl>
                                          <p:spTgt spid="52"/>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100"/>
                                  </p:stCondLst>
                                  <p:childTnLst>
                                    <p:set>
                                      <p:cBhvr>
                                        <p:cTn id="75" dur="1" fill="hold">
                                          <p:stCondLst>
                                            <p:cond delay="0"/>
                                          </p:stCondLst>
                                        </p:cTn>
                                        <p:tgtEl>
                                          <p:spTgt spid="53"/>
                                        </p:tgtEl>
                                        <p:attrNameLst>
                                          <p:attrName>style.visibility</p:attrName>
                                        </p:attrNameLst>
                                      </p:cBhvr>
                                      <p:to>
                                        <p:strVal val="visible"/>
                                      </p:to>
                                    </p:set>
                                    <p:anim calcmode="lin" valueType="num">
                                      <p:cBhvr additive="base">
                                        <p:cTn id="76" dur="500" fill="hold"/>
                                        <p:tgtEl>
                                          <p:spTgt spid="53"/>
                                        </p:tgtEl>
                                        <p:attrNameLst>
                                          <p:attrName>ppt_x</p:attrName>
                                        </p:attrNameLst>
                                      </p:cBhvr>
                                      <p:tavLst>
                                        <p:tav tm="0">
                                          <p:val>
                                            <p:strVal val="0-#ppt_w/2"/>
                                          </p:val>
                                        </p:tav>
                                        <p:tav tm="100000">
                                          <p:val>
                                            <p:strVal val="#ppt_x"/>
                                          </p:val>
                                        </p:tav>
                                      </p:tavLst>
                                    </p:anim>
                                    <p:anim calcmode="lin" valueType="num">
                                      <p:cBhvr additive="base">
                                        <p:cTn id="77" dur="500" fill="hold"/>
                                        <p:tgtEl>
                                          <p:spTgt spid="53"/>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20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1+#ppt_w/2"/>
                                          </p:val>
                                        </p:tav>
                                        <p:tav tm="100000">
                                          <p:val>
                                            <p:strVal val="#ppt_x"/>
                                          </p:val>
                                        </p:tav>
                                      </p:tavLst>
                                    </p:anim>
                                    <p:anim calcmode="lin" valueType="num">
                                      <p:cBhvr additive="base">
                                        <p:cTn id="81" dur="500" fill="hold"/>
                                        <p:tgtEl>
                                          <p:spTgt spid="54"/>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30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1+#ppt_w/2"/>
                                          </p:val>
                                        </p:tav>
                                        <p:tav tm="100000">
                                          <p:val>
                                            <p:strVal val="#ppt_x"/>
                                          </p:val>
                                        </p:tav>
                                      </p:tavLst>
                                    </p:anim>
                                    <p:anim calcmode="lin" valueType="num">
                                      <p:cBhvr additive="base">
                                        <p:cTn id="85" dur="500" fill="hold"/>
                                        <p:tgtEl>
                                          <p:spTgt spid="55"/>
                                        </p:tgtEl>
                                        <p:attrNameLst>
                                          <p:attrName>ppt_y</p:attrName>
                                        </p:attrNameLst>
                                      </p:cBhvr>
                                      <p:tavLst>
                                        <p:tav tm="0">
                                          <p:val>
                                            <p:strVal val="#ppt_y"/>
                                          </p:val>
                                        </p:tav>
                                        <p:tav tm="100000">
                                          <p:val>
                                            <p:strVal val="#ppt_y"/>
                                          </p:val>
                                        </p:tav>
                                      </p:tavLst>
                                    </p:anim>
                                  </p:childTnLst>
                                </p:cTn>
                              </p:par>
                              <p:par>
                                <p:cTn id="86" presetID="2" presetClass="entr" presetSubtype="8" decel="100000" fill="hold" grpId="0" nodeType="withEffect">
                                  <p:stCondLst>
                                    <p:cond delay="40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0-#ppt_w/2"/>
                                          </p:val>
                                        </p:tav>
                                        <p:tav tm="100000">
                                          <p:val>
                                            <p:strVal val="#ppt_x"/>
                                          </p:val>
                                        </p:tav>
                                      </p:tavLst>
                                    </p:anim>
                                    <p:anim calcmode="lin" valueType="num">
                                      <p:cBhvr additive="base">
                                        <p:cTn id="89"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43" name="组合 42"/>
          <p:cNvGrpSpPr/>
          <p:nvPr/>
        </p:nvGrpSpPr>
        <p:grpSpPr>
          <a:xfrm>
            <a:off x="5334856" y="570216"/>
            <a:ext cx="263341" cy="395013"/>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a:off x="7650123" y="3591927"/>
            <a:ext cx="532123" cy="598139"/>
            <a:chOff x="5810678" y="1001615"/>
            <a:chExt cx="422361" cy="474760"/>
          </a:xfrm>
        </p:grpSpPr>
        <p:sp>
          <p:nvSpPr>
            <p:cNvPr id="147"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148" name="组合 147"/>
            <p:cNvGrpSpPr/>
            <p:nvPr/>
          </p:nvGrpSpPr>
          <p:grpSpPr>
            <a:xfrm>
              <a:off x="5810678" y="1001615"/>
              <a:ext cx="422361" cy="422361"/>
              <a:chOff x="5003908" y="1229805"/>
              <a:chExt cx="897741" cy="897741"/>
            </a:xfrm>
          </p:grpSpPr>
          <p:sp>
            <p:nvSpPr>
              <p:cNvPr id="149" name="Freeform 36"/>
              <p:cNvSpPr>
                <a:spLocks/>
              </p:cNvSpPr>
              <p:nvPr/>
            </p:nvSpPr>
            <p:spPr bwMode="auto">
              <a:xfrm>
                <a:off x="5003908" y="1229805"/>
                <a:ext cx="897741" cy="897741"/>
              </a:xfrm>
              <a:prstGeom prst="ellipse">
                <a:avLst/>
              </a:prstGeom>
              <a:solidFill>
                <a:schemeClr val="bg2">
                  <a:lumMod val="5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150" name="Freeform 38"/>
              <p:cNvSpPr>
                <a:spLocks/>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151" name="Oval 39"/>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grpSp>
        <p:nvGrpSpPr>
          <p:cNvPr id="152" name="组合 151"/>
          <p:cNvGrpSpPr/>
          <p:nvPr/>
        </p:nvGrpSpPr>
        <p:grpSpPr>
          <a:xfrm>
            <a:off x="5192169" y="5531731"/>
            <a:ext cx="830668" cy="950026"/>
            <a:chOff x="3299776" y="3943350"/>
            <a:chExt cx="659325" cy="754063"/>
          </a:xfrm>
        </p:grpSpPr>
        <p:sp>
          <p:nvSpPr>
            <p:cNvPr id="153" name="Oval 8"/>
            <p:cNvSpPr>
              <a:spLocks noChangeArrowheads="1"/>
            </p:cNvSpPr>
            <p:nvPr/>
          </p:nvSpPr>
          <p:spPr bwMode="auto">
            <a:xfrm>
              <a:off x="3311607" y="4478284"/>
              <a:ext cx="634587" cy="219129"/>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154" name="Group 4"/>
            <p:cNvGrpSpPr>
              <a:grpSpLocks/>
            </p:cNvGrpSpPr>
            <p:nvPr/>
          </p:nvGrpSpPr>
          <p:grpSpPr bwMode="auto">
            <a:xfrm>
              <a:off x="3299776" y="3943350"/>
              <a:ext cx="659325" cy="658462"/>
              <a:chOff x="0" y="0"/>
              <a:chExt cx="1089" cy="1089"/>
            </a:xfrm>
          </p:grpSpPr>
          <p:sp>
            <p:nvSpPr>
              <p:cNvPr id="155" name="Oval 10"/>
              <p:cNvSpPr>
                <a:spLocks noChangeArrowheads="1"/>
              </p:cNvSpPr>
              <p:nvPr/>
            </p:nvSpPr>
            <p:spPr bwMode="auto">
              <a:xfrm>
                <a:off x="0" y="0"/>
                <a:ext cx="1089" cy="1089"/>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156" name="Group 6"/>
              <p:cNvGrpSpPr>
                <a:grpSpLocks/>
              </p:cNvGrpSpPr>
              <p:nvPr/>
            </p:nvGrpSpPr>
            <p:grpSpPr bwMode="auto">
              <a:xfrm>
                <a:off x="91" y="30"/>
                <a:ext cx="908" cy="296"/>
                <a:chOff x="0" y="0"/>
                <a:chExt cx="907" cy="295"/>
              </a:xfrm>
            </p:grpSpPr>
            <p:sp>
              <p:nvSpPr>
                <p:cNvPr id="157" name="Freeform 12"/>
                <p:cNvSpPr>
                  <a:spLocks noChangeArrowheads="1"/>
                </p:cNvSpPr>
                <p:nvPr/>
              </p:nvSpPr>
              <p:spPr bwMode="auto">
                <a:xfrm>
                  <a:off x="4" y="-1"/>
                  <a:ext cx="903" cy="296"/>
                </a:xfrm>
                <a:custGeom>
                  <a:avLst/>
                  <a:gdLst>
                    <a:gd name="T0" fmla="*/ 0 w 4756"/>
                    <a:gd name="T1" fmla="*/ 296 h 1576"/>
                    <a:gd name="T2" fmla="*/ 9 w 4756"/>
                    <a:gd name="T3" fmla="*/ 275 h 1576"/>
                    <a:gd name="T4" fmla="*/ 21 w 4756"/>
                    <a:gd name="T5" fmla="*/ 254 h 1576"/>
                    <a:gd name="T6" fmla="*/ 32 w 4756"/>
                    <a:gd name="T7" fmla="*/ 233 h 1576"/>
                    <a:gd name="T8" fmla="*/ 45 w 4756"/>
                    <a:gd name="T9" fmla="*/ 214 h 1576"/>
                    <a:gd name="T10" fmla="*/ 59 w 4756"/>
                    <a:gd name="T11" fmla="*/ 195 h 1576"/>
                    <a:gd name="T12" fmla="*/ 73 w 4756"/>
                    <a:gd name="T13" fmla="*/ 177 h 1576"/>
                    <a:gd name="T14" fmla="*/ 89 w 4756"/>
                    <a:gd name="T15" fmla="*/ 159 h 1576"/>
                    <a:gd name="T16" fmla="*/ 105 w 4756"/>
                    <a:gd name="T17" fmla="*/ 142 h 1576"/>
                    <a:gd name="T18" fmla="*/ 113 w 4756"/>
                    <a:gd name="T19" fmla="*/ 134 h 1576"/>
                    <a:gd name="T20" fmla="*/ 131 w 4756"/>
                    <a:gd name="T21" fmla="*/ 118 h 1576"/>
                    <a:gd name="T22" fmla="*/ 149 w 4756"/>
                    <a:gd name="T23" fmla="*/ 103 h 1576"/>
                    <a:gd name="T24" fmla="*/ 168 w 4756"/>
                    <a:gd name="T25" fmla="*/ 89 h 1576"/>
                    <a:gd name="T26" fmla="*/ 187 w 4756"/>
                    <a:gd name="T27" fmla="*/ 76 h 1576"/>
                    <a:gd name="T28" fmla="*/ 207 w 4756"/>
                    <a:gd name="T29" fmla="*/ 64 h 1576"/>
                    <a:gd name="T30" fmla="*/ 228 w 4756"/>
                    <a:gd name="T31" fmla="*/ 53 h 1576"/>
                    <a:gd name="T32" fmla="*/ 250 w 4756"/>
                    <a:gd name="T33" fmla="*/ 43 h 1576"/>
                    <a:gd name="T34" fmla="*/ 261 w 4756"/>
                    <a:gd name="T35" fmla="*/ 38 h 1576"/>
                    <a:gd name="T36" fmla="*/ 283 w 4756"/>
                    <a:gd name="T37" fmla="*/ 29 h 1576"/>
                    <a:gd name="T38" fmla="*/ 306 w 4756"/>
                    <a:gd name="T39" fmla="*/ 22 h 1576"/>
                    <a:gd name="T40" fmla="*/ 329 w 4756"/>
                    <a:gd name="T41" fmla="*/ 15 h 1576"/>
                    <a:gd name="T42" fmla="*/ 353 w 4756"/>
                    <a:gd name="T43" fmla="*/ 10 h 1576"/>
                    <a:gd name="T44" fmla="*/ 377 w 4756"/>
                    <a:gd name="T45" fmla="*/ 6 h 1576"/>
                    <a:gd name="T46" fmla="*/ 401 w 4756"/>
                    <a:gd name="T47" fmla="*/ 2 h 1576"/>
                    <a:gd name="T48" fmla="*/ 426 w 4756"/>
                    <a:gd name="T49" fmla="*/ 0 h 1576"/>
                    <a:gd name="T50" fmla="*/ 451 w 4756"/>
                    <a:gd name="T51" fmla="*/ 0 h 1576"/>
                    <a:gd name="T52" fmla="*/ 464 w 4756"/>
                    <a:gd name="T53" fmla="*/ 0 h 1576"/>
                    <a:gd name="T54" fmla="*/ 489 w 4756"/>
                    <a:gd name="T55" fmla="*/ 2 h 1576"/>
                    <a:gd name="T56" fmla="*/ 514 w 4756"/>
                    <a:gd name="T57" fmla="*/ 4 h 1576"/>
                    <a:gd name="T58" fmla="*/ 538 w 4756"/>
                    <a:gd name="T59" fmla="*/ 8 h 1576"/>
                    <a:gd name="T60" fmla="*/ 562 w 4756"/>
                    <a:gd name="T61" fmla="*/ 12 h 1576"/>
                    <a:gd name="T62" fmla="*/ 586 w 4756"/>
                    <a:gd name="T63" fmla="*/ 18 h 1576"/>
                    <a:gd name="T64" fmla="*/ 609 w 4756"/>
                    <a:gd name="T65" fmla="*/ 26 h 1576"/>
                    <a:gd name="T66" fmla="*/ 631 w 4756"/>
                    <a:gd name="T67" fmla="*/ 33 h 1576"/>
                    <a:gd name="T68" fmla="*/ 642 w 4756"/>
                    <a:gd name="T69" fmla="*/ 38 h 1576"/>
                    <a:gd name="T70" fmla="*/ 664 w 4756"/>
                    <a:gd name="T71" fmla="*/ 48 h 1576"/>
                    <a:gd name="T72" fmla="*/ 685 w 4756"/>
                    <a:gd name="T73" fmla="*/ 59 h 1576"/>
                    <a:gd name="T74" fmla="*/ 706 w 4756"/>
                    <a:gd name="T75" fmla="*/ 70 h 1576"/>
                    <a:gd name="T76" fmla="*/ 726 w 4756"/>
                    <a:gd name="T77" fmla="*/ 83 h 1576"/>
                    <a:gd name="T78" fmla="*/ 745 w 4756"/>
                    <a:gd name="T79" fmla="*/ 96 h 1576"/>
                    <a:gd name="T80" fmla="*/ 763 w 4756"/>
                    <a:gd name="T81" fmla="*/ 111 h 1576"/>
                    <a:gd name="T82" fmla="*/ 781 w 4756"/>
                    <a:gd name="T83" fmla="*/ 126 h 1576"/>
                    <a:gd name="T84" fmla="*/ 798 w 4756"/>
                    <a:gd name="T85" fmla="*/ 142 h 1576"/>
                    <a:gd name="T86" fmla="*/ 806 w 4756"/>
                    <a:gd name="T87" fmla="*/ 150 h 1576"/>
                    <a:gd name="T88" fmla="*/ 822 w 4756"/>
                    <a:gd name="T89" fmla="*/ 168 h 1576"/>
                    <a:gd name="T90" fmla="*/ 837 w 4756"/>
                    <a:gd name="T91" fmla="*/ 186 h 1576"/>
                    <a:gd name="T92" fmla="*/ 851 w 4756"/>
                    <a:gd name="T93" fmla="*/ 204 h 1576"/>
                    <a:gd name="T94" fmla="*/ 864 w 4756"/>
                    <a:gd name="T95" fmla="*/ 224 h 1576"/>
                    <a:gd name="T96" fmla="*/ 877 w 4756"/>
                    <a:gd name="T97" fmla="*/ 243 h 1576"/>
                    <a:gd name="T98" fmla="*/ 888 w 4756"/>
                    <a:gd name="T99" fmla="*/ 264 h 1576"/>
                    <a:gd name="T100" fmla="*/ 898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4" dirty="0">
                    <a:ea typeface="微软雅黑" pitchFamily="34" charset="-122"/>
                  </a:endParaRPr>
                </a:p>
              </p:txBody>
            </p:sp>
            <p:sp>
              <p:nvSpPr>
                <p:cNvPr id="158" name="Oval 1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dirty="0">
                    <a:solidFill>
                      <a:srgbClr val="000000"/>
                    </a:solidFill>
                    <a:latin typeface="Calibri" pitchFamily="34" charset="0"/>
                    <a:ea typeface="微软雅黑" pitchFamily="34" charset="-122"/>
                    <a:sym typeface="宋体" pitchFamily="2" charset="-122"/>
                  </a:endParaRPr>
                </a:p>
              </p:txBody>
            </p:sp>
          </p:grpSp>
        </p:grpSp>
      </p:grpSp>
      <p:sp>
        <p:nvSpPr>
          <p:cNvPr id="159" name="AutoShape 66"/>
          <p:cNvSpPr>
            <a:spLocks noChangeArrowheads="1"/>
          </p:cNvSpPr>
          <p:nvPr/>
        </p:nvSpPr>
        <p:spPr bwMode="auto">
          <a:xfrm rot="20883400">
            <a:off x="4633741" y="1527889"/>
            <a:ext cx="1360036" cy="1360036"/>
          </a:xfrm>
          <a:custGeom>
            <a:avLst/>
            <a:gdLst>
              <a:gd name="T0" fmla="*/ 600 w 21600"/>
              <a:gd name="T1" fmla="*/ 0 h 21600"/>
              <a:gd name="T2" fmla="*/ 250 w 21600"/>
              <a:gd name="T3" fmla="*/ 200 h 21600"/>
              <a:gd name="T4" fmla="*/ 550 w 21600"/>
              <a:gd name="T5" fmla="*/ 250 h 21600"/>
              <a:gd name="T6" fmla="*/ 1099 w 21600"/>
              <a:gd name="T7" fmla="*/ 150 h 21600"/>
              <a:gd name="T8" fmla="*/ 1000 w 21600"/>
              <a:gd name="T9" fmla="*/ 500 h 21600"/>
              <a:gd name="T10" fmla="*/ 650 w 21600"/>
              <a:gd name="T11" fmla="*/ 45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0" y="7584"/>
                </a:moveTo>
                <a:cubicBezTo>
                  <a:pt x="14367" y="6072"/>
                  <a:pt x="12642" y="5171"/>
                  <a:pt x="10800" y="5171"/>
                </a:cubicBezTo>
                <a:cubicBezTo>
                  <a:pt x="9480" y="5170"/>
                  <a:pt x="8203" y="5634"/>
                  <a:pt x="7191" y="6479"/>
                </a:cubicBezTo>
                <a:lnTo>
                  <a:pt x="3876" y="2511"/>
                </a:lnTo>
                <a:cubicBezTo>
                  <a:pt x="5818" y="888"/>
                  <a:pt x="8269" y="-1"/>
                  <a:pt x="10800" y="0"/>
                </a:cubicBezTo>
                <a:cubicBezTo>
                  <a:pt x="14334" y="0"/>
                  <a:pt x="17645" y="1729"/>
                  <a:pt x="19664" y="4630"/>
                </a:cubicBezTo>
                <a:lnTo>
                  <a:pt x="21880" y="3088"/>
                </a:lnTo>
                <a:lnTo>
                  <a:pt x="20561" y="10445"/>
                </a:lnTo>
                <a:lnTo>
                  <a:pt x="13204" y="9126"/>
                </a:lnTo>
                <a:lnTo>
                  <a:pt x="15420" y="7584"/>
                </a:lnTo>
                <a:close/>
              </a:path>
            </a:pathLst>
          </a:custGeom>
          <a:solidFill>
            <a:schemeClr val="bg1"/>
          </a:solidFill>
          <a:ln>
            <a:noFill/>
          </a:ln>
          <a:extLst/>
        </p:spPr>
        <p:txBody>
          <a:bodyPr wrap="none" lIns="115196" tIns="57598" rIns="115196" bIns="57598" anchor="ctr"/>
          <a:lstStyle/>
          <a:p>
            <a:endParaRPr lang="zh-CN" altLang="en-US" sz="3024" dirty="0">
              <a:ea typeface="微软雅黑" pitchFamily="34" charset="-122"/>
            </a:endParaRPr>
          </a:p>
        </p:txBody>
      </p:sp>
      <p:grpSp>
        <p:nvGrpSpPr>
          <p:cNvPr id="160" name="组合 159"/>
          <p:cNvGrpSpPr/>
          <p:nvPr/>
        </p:nvGrpSpPr>
        <p:grpSpPr>
          <a:xfrm>
            <a:off x="6234843" y="5303725"/>
            <a:ext cx="591052" cy="678019"/>
            <a:chOff x="4127375" y="3762375"/>
            <a:chExt cx="469135" cy="538163"/>
          </a:xfrm>
        </p:grpSpPr>
        <p:sp>
          <p:nvSpPr>
            <p:cNvPr id="161" name="Oval 68"/>
            <p:cNvSpPr>
              <a:spLocks noChangeArrowheads="1"/>
            </p:cNvSpPr>
            <p:nvPr/>
          </p:nvSpPr>
          <p:spPr bwMode="auto">
            <a:xfrm>
              <a:off x="4137324" y="4143382"/>
              <a:ext cx="450768" cy="157156"/>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162" name="Group 17"/>
            <p:cNvGrpSpPr>
              <a:grpSpLocks/>
            </p:cNvGrpSpPr>
            <p:nvPr/>
          </p:nvGrpSpPr>
          <p:grpSpPr bwMode="auto">
            <a:xfrm>
              <a:off x="4127375" y="3762375"/>
              <a:ext cx="469135" cy="469934"/>
              <a:chOff x="-1" y="0"/>
              <a:chExt cx="1089" cy="1089"/>
            </a:xfrm>
          </p:grpSpPr>
          <p:sp>
            <p:nvSpPr>
              <p:cNvPr id="163" name="Oval 70"/>
              <p:cNvSpPr>
                <a:spLocks noChangeArrowheads="1"/>
              </p:cNvSpPr>
              <p:nvPr/>
            </p:nvSpPr>
            <p:spPr bwMode="auto">
              <a:xfrm>
                <a:off x="-1" y="0"/>
                <a:ext cx="1089" cy="1089"/>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164" name="Group 19"/>
              <p:cNvGrpSpPr>
                <a:grpSpLocks/>
              </p:cNvGrpSpPr>
              <p:nvPr/>
            </p:nvGrpSpPr>
            <p:grpSpPr bwMode="auto">
              <a:xfrm>
                <a:off x="91" y="30"/>
                <a:ext cx="908" cy="296"/>
                <a:chOff x="0" y="0"/>
                <a:chExt cx="907" cy="295"/>
              </a:xfrm>
            </p:grpSpPr>
            <p:sp>
              <p:nvSpPr>
                <p:cNvPr id="165" name="Freeform 72"/>
                <p:cNvSpPr>
                  <a:spLocks noChangeArrowheads="1"/>
                </p:cNvSpPr>
                <p:nvPr/>
              </p:nvSpPr>
              <p:spPr bwMode="auto">
                <a:xfrm>
                  <a:off x="-1" y="-1"/>
                  <a:ext cx="909" cy="297"/>
                </a:xfrm>
                <a:custGeom>
                  <a:avLst/>
                  <a:gdLst>
                    <a:gd name="T0" fmla="*/ 0 w 4756"/>
                    <a:gd name="T1" fmla="*/ 297 h 1576"/>
                    <a:gd name="T2" fmla="*/ 10 w 4756"/>
                    <a:gd name="T3" fmla="*/ 276 h 1576"/>
                    <a:gd name="T4" fmla="*/ 21 w 4756"/>
                    <a:gd name="T5" fmla="*/ 254 h 1576"/>
                    <a:gd name="T6" fmla="*/ 32 w 4756"/>
                    <a:gd name="T7" fmla="*/ 234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9 h 1576"/>
                    <a:gd name="T22" fmla="*/ 150 w 4756"/>
                    <a:gd name="T23" fmla="*/ 104 h 1576"/>
                    <a:gd name="T24" fmla="*/ 169 w 4756"/>
                    <a:gd name="T25" fmla="*/ 90 h 1576"/>
                    <a:gd name="T26" fmla="*/ 188 w 4756"/>
                    <a:gd name="T27" fmla="*/ 77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4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1 h 1576"/>
                    <a:gd name="T88" fmla="*/ 828 w 4756"/>
                    <a:gd name="T89" fmla="*/ 168 h 1576"/>
                    <a:gd name="T90" fmla="*/ 843 w 4756"/>
                    <a:gd name="T91" fmla="*/ 186 h 1576"/>
                    <a:gd name="T92" fmla="*/ 857 w 4756"/>
                    <a:gd name="T93" fmla="*/ 205 h 1576"/>
                    <a:gd name="T94" fmla="*/ 870 w 4756"/>
                    <a:gd name="T95" fmla="*/ 224 h 1576"/>
                    <a:gd name="T96" fmla="*/ 883 w 4756"/>
                    <a:gd name="T97" fmla="*/ 244 h 1576"/>
                    <a:gd name="T98" fmla="*/ 894 w 4756"/>
                    <a:gd name="T99" fmla="*/ 265 h 1576"/>
                    <a:gd name="T100" fmla="*/ 904 w 4756"/>
                    <a:gd name="T101" fmla="*/ 286 h 1576"/>
                    <a:gd name="T102" fmla="*/ 0 w 4756"/>
                    <a:gd name="T103" fmla="*/ 297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4" dirty="0">
                    <a:ea typeface="微软雅黑" pitchFamily="34" charset="-122"/>
                  </a:endParaRPr>
                </a:p>
              </p:txBody>
            </p:sp>
            <p:sp>
              <p:nvSpPr>
                <p:cNvPr id="166" name="Oval 7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dirty="0">
                    <a:solidFill>
                      <a:srgbClr val="000000"/>
                    </a:solidFill>
                    <a:latin typeface="Calibri" pitchFamily="34" charset="0"/>
                    <a:ea typeface="微软雅黑" pitchFamily="34" charset="-122"/>
                    <a:sym typeface="宋体" pitchFamily="2" charset="-122"/>
                  </a:endParaRPr>
                </a:p>
              </p:txBody>
            </p:sp>
          </p:grpSp>
        </p:grpSp>
      </p:grpSp>
      <p:grpSp>
        <p:nvGrpSpPr>
          <p:cNvPr id="167" name="组合 166"/>
          <p:cNvGrpSpPr/>
          <p:nvPr/>
        </p:nvGrpSpPr>
        <p:grpSpPr>
          <a:xfrm>
            <a:off x="5554823" y="4941715"/>
            <a:ext cx="435301" cy="496012"/>
            <a:chOff x="3587625" y="3475038"/>
            <a:chExt cx="345511" cy="393699"/>
          </a:xfrm>
        </p:grpSpPr>
        <p:sp>
          <p:nvSpPr>
            <p:cNvPr id="168" name="Oval 75"/>
            <p:cNvSpPr>
              <a:spLocks noChangeArrowheads="1"/>
            </p:cNvSpPr>
            <p:nvPr/>
          </p:nvSpPr>
          <p:spPr bwMode="auto">
            <a:xfrm>
              <a:off x="3594389" y="3754329"/>
              <a:ext cx="333111" cy="11440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169" name="Group 24"/>
            <p:cNvGrpSpPr>
              <a:grpSpLocks/>
            </p:cNvGrpSpPr>
            <p:nvPr/>
          </p:nvGrpSpPr>
          <p:grpSpPr bwMode="auto">
            <a:xfrm>
              <a:off x="3587625" y="3475038"/>
              <a:ext cx="345511" cy="343786"/>
              <a:chOff x="-1" y="0"/>
              <a:chExt cx="1089" cy="1089"/>
            </a:xfrm>
          </p:grpSpPr>
          <p:sp>
            <p:nvSpPr>
              <p:cNvPr id="170" name="Oval 77"/>
              <p:cNvSpPr>
                <a:spLocks noChangeArrowheads="1"/>
              </p:cNvSpPr>
              <p:nvPr/>
            </p:nvSpPr>
            <p:spPr bwMode="auto">
              <a:xfrm>
                <a:off x="-1" y="0"/>
                <a:ext cx="1089" cy="1089"/>
              </a:xfrm>
              <a:prstGeom prst="ellipse">
                <a:avLst/>
              </a:pr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171" name="Group 26"/>
              <p:cNvGrpSpPr>
                <a:grpSpLocks/>
              </p:cNvGrpSpPr>
              <p:nvPr/>
            </p:nvGrpSpPr>
            <p:grpSpPr bwMode="auto">
              <a:xfrm>
                <a:off x="91" y="30"/>
                <a:ext cx="908" cy="296"/>
                <a:chOff x="0" y="0"/>
                <a:chExt cx="907" cy="295"/>
              </a:xfrm>
            </p:grpSpPr>
            <p:sp>
              <p:nvSpPr>
                <p:cNvPr id="172" name="Freeform 79"/>
                <p:cNvSpPr>
                  <a:spLocks noChangeArrowheads="1"/>
                </p:cNvSpPr>
                <p:nvPr/>
              </p:nvSpPr>
              <p:spPr bwMode="auto">
                <a:xfrm>
                  <a:off x="-2" y="0"/>
                  <a:ext cx="909" cy="296"/>
                </a:xfrm>
                <a:custGeom>
                  <a:avLst/>
                  <a:gdLst>
                    <a:gd name="T0" fmla="*/ 0 w 4756"/>
                    <a:gd name="T1" fmla="*/ 296 h 1576"/>
                    <a:gd name="T2" fmla="*/ 10 w 4756"/>
                    <a:gd name="T3" fmla="*/ 275 h 1576"/>
                    <a:gd name="T4" fmla="*/ 21 w 4756"/>
                    <a:gd name="T5" fmla="*/ 254 h 1576"/>
                    <a:gd name="T6" fmla="*/ 32 w 4756"/>
                    <a:gd name="T7" fmla="*/ 233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8 h 1576"/>
                    <a:gd name="T22" fmla="*/ 150 w 4756"/>
                    <a:gd name="T23" fmla="*/ 103 h 1576"/>
                    <a:gd name="T24" fmla="*/ 169 w 4756"/>
                    <a:gd name="T25" fmla="*/ 89 h 1576"/>
                    <a:gd name="T26" fmla="*/ 188 w 4756"/>
                    <a:gd name="T27" fmla="*/ 76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3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0 h 1576"/>
                    <a:gd name="T88" fmla="*/ 828 w 4756"/>
                    <a:gd name="T89" fmla="*/ 168 h 1576"/>
                    <a:gd name="T90" fmla="*/ 843 w 4756"/>
                    <a:gd name="T91" fmla="*/ 186 h 1576"/>
                    <a:gd name="T92" fmla="*/ 857 w 4756"/>
                    <a:gd name="T93" fmla="*/ 204 h 1576"/>
                    <a:gd name="T94" fmla="*/ 870 w 4756"/>
                    <a:gd name="T95" fmla="*/ 224 h 1576"/>
                    <a:gd name="T96" fmla="*/ 883 w 4756"/>
                    <a:gd name="T97" fmla="*/ 243 h 1576"/>
                    <a:gd name="T98" fmla="*/ 894 w 4756"/>
                    <a:gd name="T99" fmla="*/ 264 h 1576"/>
                    <a:gd name="T100" fmla="*/ 904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4" dirty="0">
                    <a:ea typeface="微软雅黑" pitchFamily="34" charset="-122"/>
                  </a:endParaRPr>
                </a:p>
              </p:txBody>
            </p:sp>
            <p:sp>
              <p:nvSpPr>
                <p:cNvPr id="173" name="Oval 80"/>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dirty="0">
                    <a:solidFill>
                      <a:srgbClr val="000000"/>
                    </a:solidFill>
                    <a:latin typeface="Calibri" pitchFamily="34" charset="0"/>
                    <a:ea typeface="微软雅黑" pitchFamily="34" charset="-122"/>
                    <a:sym typeface="宋体" pitchFamily="2" charset="-122"/>
                  </a:endParaRPr>
                </a:p>
              </p:txBody>
            </p:sp>
          </p:grpSp>
        </p:grpSp>
      </p:grpSp>
      <p:grpSp>
        <p:nvGrpSpPr>
          <p:cNvPr id="174" name="组合 173"/>
          <p:cNvGrpSpPr/>
          <p:nvPr/>
        </p:nvGrpSpPr>
        <p:grpSpPr>
          <a:xfrm>
            <a:off x="2278505" y="1850284"/>
            <a:ext cx="2904811" cy="4688533"/>
            <a:chOff x="1081088" y="980798"/>
            <a:chExt cx="2368550" cy="3822977"/>
          </a:xfrm>
        </p:grpSpPr>
        <p:sp>
          <p:nvSpPr>
            <p:cNvPr id="175" name="Oval 5"/>
            <p:cNvSpPr>
              <a:spLocks noChangeArrowheads="1"/>
            </p:cNvSpPr>
            <p:nvPr/>
          </p:nvSpPr>
          <p:spPr bwMode="auto">
            <a:xfrm>
              <a:off x="1260476" y="3990975"/>
              <a:ext cx="1981200" cy="812800"/>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176" name="Group 32"/>
            <p:cNvGrpSpPr>
              <a:grpSpLocks/>
            </p:cNvGrpSpPr>
            <p:nvPr/>
          </p:nvGrpSpPr>
          <p:grpSpPr bwMode="auto">
            <a:xfrm>
              <a:off x="1081088" y="1296988"/>
              <a:ext cx="2368550" cy="3257550"/>
              <a:chOff x="0" y="0"/>
              <a:chExt cx="1492" cy="2052"/>
            </a:xfrm>
          </p:grpSpPr>
          <p:sp>
            <p:nvSpPr>
              <p:cNvPr id="205" name="Freeform 20"/>
              <p:cNvSpPr>
                <a:spLocks noChangeArrowheads="1"/>
              </p:cNvSpPr>
              <p:nvPr/>
            </p:nvSpPr>
            <p:spPr bwMode="auto">
              <a:xfrm>
                <a:off x="0" y="0"/>
                <a:ext cx="1492" cy="2052"/>
              </a:xfrm>
              <a:custGeom>
                <a:avLst/>
                <a:gdLst>
                  <a:gd name="T0" fmla="*/ 1492 w 1492"/>
                  <a:gd name="T1" fmla="*/ 373 h 2052"/>
                  <a:gd name="T2" fmla="*/ 1488 w 1492"/>
                  <a:gd name="T3" fmla="*/ 336 h 2052"/>
                  <a:gd name="T4" fmla="*/ 1476 w 1492"/>
                  <a:gd name="T5" fmla="*/ 298 h 2052"/>
                  <a:gd name="T6" fmla="*/ 1458 w 1492"/>
                  <a:gd name="T7" fmla="*/ 262 h 2052"/>
                  <a:gd name="T8" fmla="*/ 1434 w 1492"/>
                  <a:gd name="T9" fmla="*/ 228 h 2052"/>
                  <a:gd name="T10" fmla="*/ 1401 w 1492"/>
                  <a:gd name="T11" fmla="*/ 196 h 2052"/>
                  <a:gd name="T12" fmla="*/ 1365 w 1492"/>
                  <a:gd name="T13" fmla="*/ 165 h 2052"/>
                  <a:gd name="T14" fmla="*/ 1321 w 1492"/>
                  <a:gd name="T15" fmla="*/ 136 h 2052"/>
                  <a:gd name="T16" fmla="*/ 1273 w 1492"/>
                  <a:gd name="T17" fmla="*/ 109 h 2052"/>
                  <a:gd name="T18" fmla="*/ 1220 w 1492"/>
                  <a:gd name="T19" fmla="*/ 86 h 2052"/>
                  <a:gd name="T20" fmla="*/ 1163 w 1492"/>
                  <a:gd name="T21" fmla="*/ 63 h 2052"/>
                  <a:gd name="T22" fmla="*/ 1102 w 1492"/>
                  <a:gd name="T23" fmla="*/ 45 h 2052"/>
                  <a:gd name="T24" fmla="*/ 1036 w 1492"/>
                  <a:gd name="T25" fmla="*/ 30 h 2052"/>
                  <a:gd name="T26" fmla="*/ 967 w 1492"/>
                  <a:gd name="T27" fmla="*/ 17 h 2052"/>
                  <a:gd name="T28" fmla="*/ 896 w 1492"/>
                  <a:gd name="T29" fmla="*/ 8 h 2052"/>
                  <a:gd name="T30" fmla="*/ 822 w 1492"/>
                  <a:gd name="T31" fmla="*/ 1 h 2052"/>
                  <a:gd name="T32" fmla="*/ 746 w 1492"/>
                  <a:gd name="T33" fmla="*/ 0 h 2052"/>
                  <a:gd name="T34" fmla="*/ 707 w 1492"/>
                  <a:gd name="T35" fmla="*/ 0 h 2052"/>
                  <a:gd name="T36" fmla="*/ 632 w 1492"/>
                  <a:gd name="T37" fmla="*/ 4 h 2052"/>
                  <a:gd name="T38" fmla="*/ 560 w 1492"/>
                  <a:gd name="T39" fmla="*/ 12 h 2052"/>
                  <a:gd name="T40" fmla="*/ 490 w 1492"/>
                  <a:gd name="T41" fmla="*/ 22 h 2052"/>
                  <a:gd name="T42" fmla="*/ 422 w 1492"/>
                  <a:gd name="T43" fmla="*/ 36 h 2052"/>
                  <a:gd name="T44" fmla="*/ 359 w 1492"/>
                  <a:gd name="T45" fmla="*/ 54 h 2052"/>
                  <a:gd name="T46" fmla="*/ 299 w 1492"/>
                  <a:gd name="T47" fmla="*/ 74 h 2052"/>
                  <a:gd name="T48" fmla="*/ 245 w 1492"/>
                  <a:gd name="T49" fmla="*/ 97 h 2052"/>
                  <a:gd name="T50" fmla="*/ 194 w 1492"/>
                  <a:gd name="T51" fmla="*/ 122 h 2052"/>
                  <a:gd name="T52" fmla="*/ 148 w 1492"/>
                  <a:gd name="T53" fmla="*/ 150 h 2052"/>
                  <a:gd name="T54" fmla="*/ 107 w 1492"/>
                  <a:gd name="T55" fmla="*/ 180 h 2052"/>
                  <a:gd name="T56" fmla="*/ 74 w 1492"/>
                  <a:gd name="T57" fmla="*/ 211 h 2052"/>
                  <a:gd name="T58" fmla="*/ 45 w 1492"/>
                  <a:gd name="T59" fmla="*/ 245 h 2052"/>
                  <a:gd name="T60" fmla="*/ 23 w 1492"/>
                  <a:gd name="T61" fmla="*/ 280 h 2052"/>
                  <a:gd name="T62" fmla="*/ 9 w 1492"/>
                  <a:gd name="T63" fmla="*/ 316 h 2052"/>
                  <a:gd name="T64" fmla="*/ 1 w 1492"/>
                  <a:gd name="T65" fmla="*/ 354 h 2052"/>
                  <a:gd name="T66" fmla="*/ 0 w 1492"/>
                  <a:gd name="T67" fmla="*/ 373 h 2052"/>
                  <a:gd name="T68" fmla="*/ 6 w 1492"/>
                  <a:gd name="T69" fmla="*/ 420 h 2052"/>
                  <a:gd name="T70" fmla="*/ 376 w 1492"/>
                  <a:gd name="T71" fmla="*/ 1889 h 2052"/>
                  <a:gd name="T72" fmla="*/ 376 w 1492"/>
                  <a:gd name="T73" fmla="*/ 1889 h 2052"/>
                  <a:gd name="T74" fmla="*/ 391 w 1492"/>
                  <a:gd name="T75" fmla="*/ 1922 h 2052"/>
                  <a:gd name="T76" fmla="*/ 417 w 1492"/>
                  <a:gd name="T77" fmla="*/ 1954 h 2052"/>
                  <a:gd name="T78" fmla="*/ 453 w 1492"/>
                  <a:gd name="T79" fmla="*/ 1981 h 2052"/>
                  <a:gd name="T80" fmla="*/ 499 w 1492"/>
                  <a:gd name="T81" fmla="*/ 2005 h 2052"/>
                  <a:gd name="T82" fmla="*/ 552 w 1492"/>
                  <a:gd name="T83" fmla="*/ 2025 h 2052"/>
                  <a:gd name="T84" fmla="*/ 611 w 1492"/>
                  <a:gd name="T85" fmla="*/ 2039 h 2052"/>
                  <a:gd name="T86" fmla="*/ 676 w 1492"/>
                  <a:gd name="T87" fmla="*/ 2048 h 2052"/>
                  <a:gd name="T88" fmla="*/ 746 w 1492"/>
                  <a:gd name="T89" fmla="*/ 2052 h 2052"/>
                  <a:gd name="T90" fmla="*/ 781 w 1492"/>
                  <a:gd name="T91" fmla="*/ 2051 h 2052"/>
                  <a:gd name="T92" fmla="*/ 848 w 1492"/>
                  <a:gd name="T93" fmla="*/ 2044 h 2052"/>
                  <a:gd name="T94" fmla="*/ 912 w 1492"/>
                  <a:gd name="T95" fmla="*/ 2033 h 2052"/>
                  <a:gd name="T96" fmla="*/ 967 w 1492"/>
                  <a:gd name="T97" fmla="*/ 2016 h 2052"/>
                  <a:gd name="T98" fmla="*/ 1018 w 1492"/>
                  <a:gd name="T99" fmla="*/ 1994 h 2052"/>
                  <a:gd name="T100" fmla="*/ 1058 w 1492"/>
                  <a:gd name="T101" fmla="*/ 1968 h 2052"/>
                  <a:gd name="T102" fmla="*/ 1089 w 1492"/>
                  <a:gd name="T103" fmla="*/ 1938 h 2052"/>
                  <a:gd name="T104" fmla="*/ 1110 w 1492"/>
                  <a:gd name="T105" fmla="*/ 1906 h 2052"/>
                  <a:gd name="T106" fmla="*/ 1116 w 1492"/>
                  <a:gd name="T107" fmla="*/ 1889 h 2052"/>
                  <a:gd name="T108" fmla="*/ 1486 w 1492"/>
                  <a:gd name="T109" fmla="*/ 420 h 2052"/>
                  <a:gd name="T110" fmla="*/ 1491 w 1492"/>
                  <a:gd name="T111" fmla="*/ 396 h 2052"/>
                  <a:gd name="T112" fmla="*/ 1492 w 1492"/>
                  <a:gd name="T113" fmla="*/ 373 h 20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2"/>
                  <a:gd name="T172" fmla="*/ 0 h 2052"/>
                  <a:gd name="T173" fmla="*/ 1492 w 1492"/>
                  <a:gd name="T174" fmla="*/ 2052 h 20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6"/>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6"/>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gradFill rotWithShape="1">
                <a:gsLst>
                  <a:gs pos="0">
                    <a:srgbClr val="5B5B5B"/>
                  </a:gs>
                  <a:gs pos="50000">
                    <a:srgbClr val="B2B2B2"/>
                  </a:gs>
                  <a:gs pos="100000">
                    <a:srgbClr val="5B5B5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dirty="0">
                  <a:ea typeface="微软雅黑" pitchFamily="34" charset="-122"/>
                </a:endParaRPr>
              </a:p>
            </p:txBody>
          </p:sp>
          <p:sp>
            <p:nvSpPr>
              <p:cNvPr id="206" name="Freeform 21"/>
              <p:cNvSpPr>
                <a:spLocks noEditPoints="1" noChangeArrowheads="1"/>
              </p:cNvSpPr>
              <p:nvPr/>
            </p:nvSpPr>
            <p:spPr bwMode="auto">
              <a:xfrm>
                <a:off x="0" y="0"/>
                <a:ext cx="1492" cy="746"/>
              </a:xfrm>
              <a:custGeom>
                <a:avLst/>
                <a:gdLst>
                  <a:gd name="T0" fmla="*/ 632 w 1492"/>
                  <a:gd name="T1" fmla="*/ 4 h 746"/>
                  <a:gd name="T2" fmla="*/ 456 w 1492"/>
                  <a:gd name="T3" fmla="*/ 30 h 746"/>
                  <a:gd name="T4" fmla="*/ 299 w 1492"/>
                  <a:gd name="T5" fmla="*/ 74 h 746"/>
                  <a:gd name="T6" fmla="*/ 171 w 1492"/>
                  <a:gd name="T7" fmla="*/ 136 h 746"/>
                  <a:gd name="T8" fmla="*/ 74 w 1492"/>
                  <a:gd name="T9" fmla="*/ 211 h 746"/>
                  <a:gd name="T10" fmla="*/ 16 w 1492"/>
                  <a:gd name="T11" fmla="*/ 298 h 746"/>
                  <a:gd name="T12" fmla="*/ 0 w 1492"/>
                  <a:gd name="T13" fmla="*/ 373 h 746"/>
                  <a:gd name="T14" fmla="*/ 23 w 1492"/>
                  <a:gd name="T15" fmla="*/ 466 h 746"/>
                  <a:gd name="T16" fmla="*/ 91 w 1492"/>
                  <a:gd name="T17" fmla="*/ 551 h 746"/>
                  <a:gd name="T18" fmla="*/ 194 w 1492"/>
                  <a:gd name="T19" fmla="*/ 624 h 746"/>
                  <a:gd name="T20" fmla="*/ 329 w 1492"/>
                  <a:gd name="T21" fmla="*/ 683 h 746"/>
                  <a:gd name="T22" fmla="*/ 490 w 1492"/>
                  <a:gd name="T23" fmla="*/ 724 h 746"/>
                  <a:gd name="T24" fmla="*/ 670 w 1492"/>
                  <a:gd name="T25" fmla="*/ 745 h 746"/>
                  <a:gd name="T26" fmla="*/ 822 w 1492"/>
                  <a:gd name="T27" fmla="*/ 745 h 746"/>
                  <a:gd name="T28" fmla="*/ 1002 w 1492"/>
                  <a:gd name="T29" fmla="*/ 724 h 746"/>
                  <a:gd name="T30" fmla="*/ 1163 w 1492"/>
                  <a:gd name="T31" fmla="*/ 683 h 746"/>
                  <a:gd name="T32" fmla="*/ 1298 w 1492"/>
                  <a:gd name="T33" fmla="*/ 624 h 746"/>
                  <a:gd name="T34" fmla="*/ 1401 w 1492"/>
                  <a:gd name="T35" fmla="*/ 551 h 746"/>
                  <a:gd name="T36" fmla="*/ 1469 w 1492"/>
                  <a:gd name="T37" fmla="*/ 466 h 746"/>
                  <a:gd name="T38" fmla="*/ 1492 w 1492"/>
                  <a:gd name="T39" fmla="*/ 373 h 746"/>
                  <a:gd name="T40" fmla="*/ 1476 w 1492"/>
                  <a:gd name="T41" fmla="*/ 298 h 746"/>
                  <a:gd name="T42" fmla="*/ 1418 w 1492"/>
                  <a:gd name="T43" fmla="*/ 211 h 746"/>
                  <a:gd name="T44" fmla="*/ 1321 w 1492"/>
                  <a:gd name="T45" fmla="*/ 136 h 746"/>
                  <a:gd name="T46" fmla="*/ 1193 w 1492"/>
                  <a:gd name="T47" fmla="*/ 74 h 746"/>
                  <a:gd name="T48" fmla="*/ 1036 w 1492"/>
                  <a:gd name="T49" fmla="*/ 30 h 746"/>
                  <a:gd name="T50" fmla="*/ 860 w 1492"/>
                  <a:gd name="T51" fmla="*/ 4 h 746"/>
                  <a:gd name="T52" fmla="*/ 746 w 1492"/>
                  <a:gd name="T53" fmla="*/ 723 h 746"/>
                  <a:gd name="T54" fmla="*/ 605 w 1492"/>
                  <a:gd name="T55" fmla="*/ 716 h 746"/>
                  <a:gd name="T56" fmla="*/ 443 w 1492"/>
                  <a:gd name="T57" fmla="*/ 689 h 746"/>
                  <a:gd name="T58" fmla="*/ 302 w 1492"/>
                  <a:gd name="T59" fmla="*/ 644 h 746"/>
                  <a:gd name="T60" fmla="*/ 185 w 1492"/>
                  <a:gd name="T61" fmla="*/ 583 h 746"/>
                  <a:gd name="T62" fmla="*/ 101 w 1492"/>
                  <a:gd name="T63" fmla="*/ 509 h 746"/>
                  <a:gd name="T64" fmla="*/ 54 w 1492"/>
                  <a:gd name="T65" fmla="*/ 426 h 746"/>
                  <a:gd name="T66" fmla="*/ 48 w 1492"/>
                  <a:gd name="T67" fmla="*/ 355 h 746"/>
                  <a:gd name="T68" fmla="*/ 78 w 1492"/>
                  <a:gd name="T69" fmla="*/ 269 h 746"/>
                  <a:gd name="T70" fmla="*/ 148 w 1492"/>
                  <a:gd name="T71" fmla="*/ 192 h 746"/>
                  <a:gd name="T72" fmla="*/ 251 w 1492"/>
                  <a:gd name="T73" fmla="*/ 126 h 746"/>
                  <a:gd name="T74" fmla="*/ 383 w 1492"/>
                  <a:gd name="T75" fmla="*/ 74 h 746"/>
                  <a:gd name="T76" fmla="*/ 537 w 1492"/>
                  <a:gd name="T77" fmla="*/ 39 h 746"/>
                  <a:gd name="T78" fmla="*/ 710 w 1492"/>
                  <a:gd name="T79" fmla="*/ 23 h 746"/>
                  <a:gd name="T80" fmla="*/ 852 w 1492"/>
                  <a:gd name="T81" fmla="*/ 27 h 746"/>
                  <a:gd name="T82" fmla="*/ 1018 w 1492"/>
                  <a:gd name="T83" fmla="*/ 51 h 746"/>
                  <a:gd name="T84" fmla="*/ 1164 w 1492"/>
                  <a:gd name="T85" fmla="*/ 92 h 746"/>
                  <a:gd name="T86" fmla="*/ 1286 w 1492"/>
                  <a:gd name="T87" fmla="*/ 150 h 746"/>
                  <a:gd name="T88" fmla="*/ 1377 w 1492"/>
                  <a:gd name="T89" fmla="*/ 222 h 746"/>
                  <a:gd name="T90" fmla="*/ 1431 w 1492"/>
                  <a:gd name="T91" fmla="*/ 302 h 746"/>
                  <a:gd name="T92" fmla="*/ 1445 w 1492"/>
                  <a:gd name="T93" fmla="*/ 373 h 746"/>
                  <a:gd name="T94" fmla="*/ 1423 w 1492"/>
                  <a:gd name="T95" fmla="*/ 461 h 746"/>
                  <a:gd name="T96" fmla="*/ 1361 w 1492"/>
                  <a:gd name="T97" fmla="*/ 540 h 746"/>
                  <a:gd name="T98" fmla="*/ 1264 w 1492"/>
                  <a:gd name="T99" fmla="*/ 609 h 746"/>
                  <a:gd name="T100" fmla="*/ 1137 w 1492"/>
                  <a:gd name="T101" fmla="*/ 663 h 746"/>
                  <a:gd name="T102" fmla="*/ 987 w 1492"/>
                  <a:gd name="T103" fmla="*/ 702 h 746"/>
                  <a:gd name="T104" fmla="*/ 817 w 1492"/>
                  <a:gd name="T105" fmla="*/ 722 h 7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
                  <a:gd name="T160" fmla="*/ 0 h 746"/>
                  <a:gd name="T161" fmla="*/ 1492 w 1492"/>
                  <a:gd name="T162" fmla="*/ 746 h 7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dirty="0">
                  <a:ea typeface="微软雅黑" pitchFamily="34" charset="-122"/>
                </a:endParaRPr>
              </a:p>
            </p:txBody>
          </p:sp>
          <p:sp>
            <p:nvSpPr>
              <p:cNvPr id="207" name="Freeform 22"/>
              <p:cNvSpPr>
                <a:spLocks noChangeArrowheads="1"/>
              </p:cNvSpPr>
              <p:nvPr/>
            </p:nvSpPr>
            <p:spPr bwMode="auto">
              <a:xfrm>
                <a:off x="47" y="23"/>
                <a:ext cx="1398" cy="700"/>
              </a:xfrm>
              <a:custGeom>
                <a:avLst/>
                <a:gdLst>
                  <a:gd name="T0" fmla="*/ 1397 w 1398"/>
                  <a:gd name="T1" fmla="*/ 368 h 700"/>
                  <a:gd name="T2" fmla="*/ 1384 w 1398"/>
                  <a:gd name="T3" fmla="*/ 421 h 700"/>
                  <a:gd name="T4" fmla="*/ 1356 w 1398"/>
                  <a:gd name="T5" fmla="*/ 471 h 700"/>
                  <a:gd name="T6" fmla="*/ 1314 w 1398"/>
                  <a:gd name="T7" fmla="*/ 517 h 700"/>
                  <a:gd name="T8" fmla="*/ 1260 w 1398"/>
                  <a:gd name="T9" fmla="*/ 560 h 700"/>
                  <a:gd name="T10" fmla="*/ 1194 w 1398"/>
                  <a:gd name="T11" fmla="*/ 598 h 700"/>
                  <a:gd name="T12" fmla="*/ 1117 w 1398"/>
                  <a:gd name="T13" fmla="*/ 631 h 700"/>
                  <a:gd name="T14" fmla="*/ 1032 w 1398"/>
                  <a:gd name="T15" fmla="*/ 658 h 700"/>
                  <a:gd name="T16" fmla="*/ 940 w 1398"/>
                  <a:gd name="T17" fmla="*/ 679 h 700"/>
                  <a:gd name="T18" fmla="*/ 840 w 1398"/>
                  <a:gd name="T19" fmla="*/ 693 h 700"/>
                  <a:gd name="T20" fmla="*/ 735 w 1398"/>
                  <a:gd name="T21" fmla="*/ 700 h 700"/>
                  <a:gd name="T22" fmla="*/ 663 w 1398"/>
                  <a:gd name="T23" fmla="*/ 700 h 700"/>
                  <a:gd name="T24" fmla="*/ 558 w 1398"/>
                  <a:gd name="T25" fmla="*/ 693 h 700"/>
                  <a:gd name="T26" fmla="*/ 458 w 1398"/>
                  <a:gd name="T27" fmla="*/ 679 h 700"/>
                  <a:gd name="T28" fmla="*/ 366 w 1398"/>
                  <a:gd name="T29" fmla="*/ 658 h 700"/>
                  <a:gd name="T30" fmla="*/ 281 w 1398"/>
                  <a:gd name="T31" fmla="*/ 631 h 700"/>
                  <a:gd name="T32" fmla="*/ 204 w 1398"/>
                  <a:gd name="T33" fmla="*/ 598 h 700"/>
                  <a:gd name="T34" fmla="*/ 138 w 1398"/>
                  <a:gd name="T35" fmla="*/ 560 h 700"/>
                  <a:gd name="T36" fmla="*/ 84 w 1398"/>
                  <a:gd name="T37" fmla="*/ 517 h 700"/>
                  <a:gd name="T38" fmla="*/ 42 w 1398"/>
                  <a:gd name="T39" fmla="*/ 471 h 700"/>
                  <a:gd name="T40" fmla="*/ 14 w 1398"/>
                  <a:gd name="T41" fmla="*/ 421 h 700"/>
                  <a:gd name="T42" fmla="*/ 1 w 1398"/>
                  <a:gd name="T43" fmla="*/ 368 h 700"/>
                  <a:gd name="T44" fmla="*/ 1 w 1398"/>
                  <a:gd name="T45" fmla="*/ 332 h 700"/>
                  <a:gd name="T46" fmla="*/ 14 w 1398"/>
                  <a:gd name="T47" fmla="*/ 279 h 700"/>
                  <a:gd name="T48" fmla="*/ 42 w 1398"/>
                  <a:gd name="T49" fmla="*/ 230 h 700"/>
                  <a:gd name="T50" fmla="*/ 84 w 1398"/>
                  <a:gd name="T51" fmla="*/ 183 h 700"/>
                  <a:gd name="T52" fmla="*/ 138 w 1398"/>
                  <a:gd name="T53" fmla="*/ 140 h 700"/>
                  <a:gd name="T54" fmla="*/ 204 w 1398"/>
                  <a:gd name="T55" fmla="*/ 103 h 700"/>
                  <a:gd name="T56" fmla="*/ 281 w 1398"/>
                  <a:gd name="T57" fmla="*/ 69 h 700"/>
                  <a:gd name="T58" fmla="*/ 366 w 1398"/>
                  <a:gd name="T59" fmla="*/ 42 h 700"/>
                  <a:gd name="T60" fmla="*/ 458 w 1398"/>
                  <a:gd name="T61" fmla="*/ 21 h 700"/>
                  <a:gd name="T62" fmla="*/ 558 w 1398"/>
                  <a:gd name="T63" fmla="*/ 7 h 700"/>
                  <a:gd name="T64" fmla="*/ 663 w 1398"/>
                  <a:gd name="T65" fmla="*/ 0 h 700"/>
                  <a:gd name="T66" fmla="*/ 735 w 1398"/>
                  <a:gd name="T67" fmla="*/ 0 h 700"/>
                  <a:gd name="T68" fmla="*/ 840 w 1398"/>
                  <a:gd name="T69" fmla="*/ 7 h 700"/>
                  <a:gd name="T70" fmla="*/ 940 w 1398"/>
                  <a:gd name="T71" fmla="*/ 21 h 700"/>
                  <a:gd name="T72" fmla="*/ 1032 w 1398"/>
                  <a:gd name="T73" fmla="*/ 42 h 700"/>
                  <a:gd name="T74" fmla="*/ 1117 w 1398"/>
                  <a:gd name="T75" fmla="*/ 69 h 700"/>
                  <a:gd name="T76" fmla="*/ 1194 w 1398"/>
                  <a:gd name="T77" fmla="*/ 103 h 700"/>
                  <a:gd name="T78" fmla="*/ 1260 w 1398"/>
                  <a:gd name="T79" fmla="*/ 140 h 700"/>
                  <a:gd name="T80" fmla="*/ 1314 w 1398"/>
                  <a:gd name="T81" fmla="*/ 183 h 700"/>
                  <a:gd name="T82" fmla="*/ 1356 w 1398"/>
                  <a:gd name="T83" fmla="*/ 230 h 700"/>
                  <a:gd name="T84" fmla="*/ 1384 w 1398"/>
                  <a:gd name="T85" fmla="*/ 279 h 700"/>
                  <a:gd name="T86" fmla="*/ 1397 w 1398"/>
                  <a:gd name="T87" fmla="*/ 332 h 7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8"/>
                  <a:gd name="T133" fmla="*/ 0 h 700"/>
                  <a:gd name="T134" fmla="*/ 1398 w 1398"/>
                  <a:gd name="T135" fmla="*/ 700 h 7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dirty="0">
                  <a:ea typeface="微软雅黑" pitchFamily="34" charset="-122"/>
                </a:endParaRPr>
              </a:p>
            </p:txBody>
          </p:sp>
        </p:grpSp>
        <p:grpSp>
          <p:nvGrpSpPr>
            <p:cNvPr id="177" name="组合 176"/>
            <p:cNvGrpSpPr/>
            <p:nvPr/>
          </p:nvGrpSpPr>
          <p:grpSpPr>
            <a:xfrm>
              <a:off x="2306530" y="980798"/>
              <a:ext cx="1005165" cy="1005165"/>
              <a:chOff x="5003908" y="1229805"/>
              <a:chExt cx="897741" cy="897741"/>
            </a:xfrm>
          </p:grpSpPr>
          <p:sp>
            <p:nvSpPr>
              <p:cNvPr id="202" name="Freeform 36"/>
              <p:cNvSpPr>
                <a:spLocks/>
              </p:cNvSpPr>
              <p:nvPr/>
            </p:nvSpPr>
            <p:spPr bwMode="auto">
              <a:xfrm>
                <a:off x="5003908" y="1229805"/>
                <a:ext cx="897741" cy="897741"/>
              </a:xfrm>
              <a:prstGeom prst="ellipse">
                <a:avLst/>
              </a:prstGeom>
              <a:solidFill>
                <a:schemeClr val="bg2">
                  <a:lumMod val="9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203" name="Freeform 38"/>
              <p:cNvSpPr>
                <a:spLocks/>
              </p:cNvSpPr>
              <p:nvPr/>
            </p:nvSpPr>
            <p:spPr bwMode="auto">
              <a:xfrm>
                <a:off x="5060897" y="1255263"/>
                <a:ext cx="783764" cy="256483"/>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204" name="Oval 39"/>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nvGrpSpPr>
            <p:cNvPr id="178" name="Group 41"/>
            <p:cNvGrpSpPr>
              <a:grpSpLocks/>
            </p:cNvGrpSpPr>
            <p:nvPr/>
          </p:nvGrpSpPr>
          <p:grpSpPr bwMode="auto">
            <a:xfrm>
              <a:off x="1189038" y="1373188"/>
              <a:ext cx="755650" cy="755650"/>
              <a:chOff x="0" y="0"/>
              <a:chExt cx="1089" cy="1089"/>
            </a:xfrm>
          </p:grpSpPr>
          <p:sp>
            <p:nvSpPr>
              <p:cNvPr id="200" name="Oval 29"/>
              <p:cNvSpPr>
                <a:spLocks noChangeArrowheads="1"/>
              </p:cNvSpPr>
              <p:nvPr/>
            </p:nvSpPr>
            <p:spPr bwMode="auto">
              <a:xfrm>
                <a:off x="0" y="0"/>
                <a:ext cx="1089" cy="1089"/>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sp>
            <p:nvSpPr>
              <p:cNvPr id="201" name="Oval 3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dirty="0">
                  <a:solidFill>
                    <a:srgbClr val="000000"/>
                  </a:solidFill>
                  <a:latin typeface="Calibri" pitchFamily="34" charset="0"/>
                  <a:ea typeface="微软雅黑" pitchFamily="34" charset="-122"/>
                  <a:sym typeface="宋体" pitchFamily="2" charset="-122"/>
                </a:endParaRPr>
              </a:p>
            </p:txBody>
          </p:sp>
        </p:grpSp>
        <p:grpSp>
          <p:nvGrpSpPr>
            <p:cNvPr id="179" name="Group 46"/>
            <p:cNvGrpSpPr>
              <a:grpSpLocks/>
            </p:cNvGrpSpPr>
            <p:nvPr/>
          </p:nvGrpSpPr>
          <p:grpSpPr bwMode="auto">
            <a:xfrm>
              <a:off x="1838326" y="1230313"/>
              <a:ext cx="755650" cy="755650"/>
              <a:chOff x="0" y="0"/>
              <a:chExt cx="1089" cy="1089"/>
            </a:xfrm>
          </p:grpSpPr>
          <p:sp>
            <p:nvSpPr>
              <p:cNvPr id="198" name="Oval 34"/>
              <p:cNvSpPr>
                <a:spLocks noChangeArrowheads="1"/>
              </p:cNvSpPr>
              <p:nvPr/>
            </p:nvSpPr>
            <p:spPr bwMode="auto">
              <a:xfrm>
                <a:off x="0" y="0"/>
                <a:ext cx="1089" cy="1089"/>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sp>
            <p:nvSpPr>
              <p:cNvPr id="199" name="Oval 3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grpSp>
          <p:nvGrpSpPr>
            <p:cNvPr id="180" name="Group 51"/>
            <p:cNvGrpSpPr>
              <a:grpSpLocks/>
            </p:cNvGrpSpPr>
            <p:nvPr/>
          </p:nvGrpSpPr>
          <p:grpSpPr bwMode="auto">
            <a:xfrm>
              <a:off x="1730376" y="1554163"/>
              <a:ext cx="755650" cy="755650"/>
              <a:chOff x="0" y="0"/>
              <a:chExt cx="1089" cy="1089"/>
            </a:xfrm>
          </p:grpSpPr>
          <p:sp>
            <p:nvSpPr>
              <p:cNvPr id="196" name="Oval 39"/>
              <p:cNvSpPr>
                <a:spLocks noChangeArrowheads="1"/>
              </p:cNvSpPr>
              <p:nvPr/>
            </p:nvSpPr>
            <p:spPr bwMode="auto">
              <a:xfrm>
                <a:off x="0" y="0"/>
                <a:ext cx="1089" cy="1089"/>
              </a:xfrm>
              <a:prstGeom prst="ellipse">
                <a:avLst/>
              </a:prstGeom>
              <a:solidFill>
                <a:schemeClr val="bg2"/>
              </a:solidFill>
              <a:ln w="9525">
                <a:solidFill>
                  <a:schemeClr val="bg1">
                    <a:lumMod val="50000"/>
                  </a:schemeClr>
                </a:solidFill>
                <a:round/>
                <a:headEnd/>
                <a:tailEnd/>
              </a:ln>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sp>
            <p:nvSpPr>
              <p:cNvPr id="197" name="Oval 4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grpSp>
          <p:nvGrpSpPr>
            <p:cNvPr id="181" name="Group 56"/>
            <p:cNvGrpSpPr>
              <a:grpSpLocks/>
            </p:cNvGrpSpPr>
            <p:nvPr/>
          </p:nvGrpSpPr>
          <p:grpSpPr bwMode="auto">
            <a:xfrm>
              <a:off x="1262063" y="1697038"/>
              <a:ext cx="755650" cy="755650"/>
              <a:chOff x="0" y="0"/>
              <a:chExt cx="1089" cy="1089"/>
            </a:xfrm>
          </p:grpSpPr>
          <p:sp>
            <p:nvSpPr>
              <p:cNvPr id="194" name="Oval 44"/>
              <p:cNvSpPr>
                <a:spLocks noChangeArrowheads="1"/>
              </p:cNvSpPr>
              <p:nvPr/>
            </p:nvSpPr>
            <p:spPr bwMode="auto">
              <a:xfrm>
                <a:off x="0" y="0"/>
                <a:ext cx="1089" cy="1089"/>
              </a:xfrm>
              <a:prstGeom prst="ellipse">
                <a:avLst/>
              </a:prstGeom>
              <a:solidFill>
                <a:schemeClr val="bg2">
                  <a:lumMod val="50000"/>
                </a:schemeClr>
              </a:solidFill>
              <a:ln w="9525">
                <a:no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dirty="0">
                  <a:solidFill>
                    <a:srgbClr val="000000"/>
                  </a:solidFill>
                  <a:latin typeface="Calibri" pitchFamily="34" charset="0"/>
                  <a:ea typeface="微软雅黑" pitchFamily="34" charset="-122"/>
                  <a:sym typeface="宋体" pitchFamily="2" charset="-122"/>
                </a:endParaRPr>
              </a:p>
            </p:txBody>
          </p:sp>
          <p:sp>
            <p:nvSpPr>
              <p:cNvPr id="195" name="Oval 4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grpSp>
          <p:nvGrpSpPr>
            <p:cNvPr id="182" name="Group 61"/>
            <p:cNvGrpSpPr>
              <a:grpSpLocks/>
            </p:cNvGrpSpPr>
            <p:nvPr/>
          </p:nvGrpSpPr>
          <p:grpSpPr bwMode="auto">
            <a:xfrm>
              <a:off x="1765301" y="1985963"/>
              <a:ext cx="755650" cy="755650"/>
              <a:chOff x="0" y="0"/>
              <a:chExt cx="1089" cy="1089"/>
            </a:xfrm>
          </p:grpSpPr>
          <p:sp>
            <p:nvSpPr>
              <p:cNvPr id="192" name="Oval 49"/>
              <p:cNvSpPr>
                <a:spLocks noChangeArrowheads="1"/>
              </p:cNvSpPr>
              <p:nvPr/>
            </p:nvSpPr>
            <p:spPr bwMode="auto">
              <a:xfrm>
                <a:off x="0" y="0"/>
                <a:ext cx="1089" cy="1089"/>
              </a:xfrm>
              <a:prstGeom prst="ellipse">
                <a:avLst/>
              </a:prstGeom>
              <a:solidFill>
                <a:schemeClr val="bg2">
                  <a:lumMod val="50000"/>
                </a:schemeClr>
              </a:solidFill>
              <a:ln w="9525">
                <a:solidFill>
                  <a:schemeClr val="bg2">
                    <a:lumMod val="50000"/>
                  </a:schemeClr>
                </a:solidFill>
                <a:round/>
                <a:headEnd/>
                <a:tailEnd/>
              </a:ln>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sp>
            <p:nvSpPr>
              <p:cNvPr id="193" name="Oval 5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grpSp>
          <p:nvGrpSpPr>
            <p:cNvPr id="183" name="Group 66"/>
            <p:cNvGrpSpPr>
              <a:grpSpLocks/>
            </p:cNvGrpSpPr>
            <p:nvPr/>
          </p:nvGrpSpPr>
          <p:grpSpPr bwMode="auto">
            <a:xfrm>
              <a:off x="2270126" y="1770063"/>
              <a:ext cx="755650" cy="755650"/>
              <a:chOff x="0" y="0"/>
              <a:chExt cx="1089" cy="1089"/>
            </a:xfrm>
          </p:grpSpPr>
          <p:sp>
            <p:nvSpPr>
              <p:cNvPr id="190" name="Oval 54"/>
              <p:cNvSpPr>
                <a:spLocks noChangeArrowheads="1"/>
              </p:cNvSpPr>
              <p:nvPr/>
            </p:nvSpPr>
            <p:spPr bwMode="auto">
              <a:xfrm>
                <a:off x="0" y="0"/>
                <a:ext cx="1089" cy="1089"/>
              </a:xfrm>
              <a:prstGeom prst="ellipse">
                <a:avLst/>
              </a:prstGeom>
              <a:solidFill>
                <a:schemeClr val="bg2">
                  <a:lumMod val="90000"/>
                </a:schemeClr>
              </a:solidFill>
              <a:ln w="9525">
                <a:solidFill>
                  <a:schemeClr val="bg2"/>
                </a:solidFill>
                <a:round/>
                <a:headEnd/>
                <a:tailEnd/>
              </a:ln>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sp>
            <p:nvSpPr>
              <p:cNvPr id="191" name="Oval 5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grpSp>
          <p:nvGrpSpPr>
            <p:cNvPr id="184" name="Group 71"/>
            <p:cNvGrpSpPr>
              <a:grpSpLocks/>
            </p:cNvGrpSpPr>
            <p:nvPr/>
          </p:nvGrpSpPr>
          <p:grpSpPr bwMode="auto">
            <a:xfrm>
              <a:off x="2630488" y="1697038"/>
              <a:ext cx="755650" cy="755648"/>
              <a:chOff x="0" y="0"/>
              <a:chExt cx="1089" cy="1089"/>
            </a:xfrm>
          </p:grpSpPr>
          <p:sp>
            <p:nvSpPr>
              <p:cNvPr id="188" name="Oval 59"/>
              <p:cNvSpPr>
                <a:spLocks noChangeArrowheads="1"/>
              </p:cNvSpPr>
              <p:nvPr/>
            </p:nvSpPr>
            <p:spPr bwMode="auto">
              <a:xfrm>
                <a:off x="0" y="0"/>
                <a:ext cx="1089" cy="1089"/>
              </a:xfrm>
              <a:prstGeom prst="ellipse">
                <a:avLst/>
              </a:prstGeom>
              <a:solidFill>
                <a:schemeClr val="bg2">
                  <a:lumMod val="75000"/>
                </a:schemeClr>
              </a:solidFill>
              <a:ln w="9525">
                <a:solidFill>
                  <a:schemeClr val="bg2">
                    <a:lumMod val="75000"/>
                  </a:schemeClr>
                </a:solidFill>
                <a:round/>
                <a:headEnd/>
                <a:tailEnd/>
              </a:ln>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sp>
            <p:nvSpPr>
              <p:cNvPr id="189" name="Oval 6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grpSp>
          <p:nvGrpSpPr>
            <p:cNvPr id="185" name="Group 76"/>
            <p:cNvGrpSpPr>
              <a:grpSpLocks/>
            </p:cNvGrpSpPr>
            <p:nvPr/>
          </p:nvGrpSpPr>
          <p:grpSpPr bwMode="auto">
            <a:xfrm>
              <a:off x="1081088" y="1889125"/>
              <a:ext cx="2368550" cy="2665412"/>
              <a:chOff x="0" y="0"/>
              <a:chExt cx="1492" cy="1679"/>
            </a:xfrm>
          </p:grpSpPr>
          <p:sp>
            <p:nvSpPr>
              <p:cNvPr id="186" name="Freeform 64"/>
              <p:cNvSpPr>
                <a:spLocks noChangeArrowheads="1"/>
              </p:cNvSpPr>
              <p:nvPr/>
            </p:nvSpPr>
            <p:spPr bwMode="auto">
              <a:xfrm>
                <a:off x="0" y="0"/>
                <a:ext cx="1492" cy="373"/>
              </a:xfrm>
              <a:custGeom>
                <a:avLst/>
                <a:gdLst>
                  <a:gd name="T0" fmla="*/ 710 w 1492"/>
                  <a:gd name="T1" fmla="*/ 350 h 373"/>
                  <a:gd name="T2" fmla="*/ 605 w 1492"/>
                  <a:gd name="T3" fmla="*/ 343 h 373"/>
                  <a:gd name="T4" fmla="*/ 505 w 1492"/>
                  <a:gd name="T5" fmla="*/ 329 h 373"/>
                  <a:gd name="T6" fmla="*/ 413 w 1492"/>
                  <a:gd name="T7" fmla="*/ 308 h 373"/>
                  <a:gd name="T8" fmla="*/ 328 w 1492"/>
                  <a:gd name="T9" fmla="*/ 281 h 373"/>
                  <a:gd name="T10" fmla="*/ 251 w 1492"/>
                  <a:gd name="T11" fmla="*/ 248 h 373"/>
                  <a:gd name="T12" fmla="*/ 185 w 1492"/>
                  <a:gd name="T13" fmla="*/ 210 h 373"/>
                  <a:gd name="T14" fmla="*/ 131 w 1492"/>
                  <a:gd name="T15" fmla="*/ 167 h 373"/>
                  <a:gd name="T16" fmla="*/ 89 w 1492"/>
                  <a:gd name="T17" fmla="*/ 121 h 373"/>
                  <a:gd name="T18" fmla="*/ 61 w 1492"/>
                  <a:gd name="T19" fmla="*/ 71 h 373"/>
                  <a:gd name="T20" fmla="*/ 48 w 1492"/>
                  <a:gd name="T21" fmla="*/ 18 h 373"/>
                  <a:gd name="T22" fmla="*/ 0 w 1492"/>
                  <a:gd name="T23" fmla="*/ 0 h 373"/>
                  <a:gd name="T24" fmla="*/ 9 w 1492"/>
                  <a:gd name="T25" fmla="*/ 57 h 373"/>
                  <a:gd name="T26" fmla="*/ 34 w 1492"/>
                  <a:gd name="T27" fmla="*/ 112 h 373"/>
                  <a:gd name="T28" fmla="*/ 74 w 1492"/>
                  <a:gd name="T29" fmla="*/ 162 h 373"/>
                  <a:gd name="T30" fmla="*/ 127 w 1492"/>
                  <a:gd name="T31" fmla="*/ 209 h 373"/>
                  <a:gd name="T32" fmla="*/ 194 w 1492"/>
                  <a:gd name="T33" fmla="*/ 251 h 373"/>
                  <a:gd name="T34" fmla="*/ 272 w 1492"/>
                  <a:gd name="T35" fmla="*/ 288 h 373"/>
                  <a:gd name="T36" fmla="*/ 359 w 1492"/>
                  <a:gd name="T37" fmla="*/ 319 h 373"/>
                  <a:gd name="T38" fmla="*/ 456 w 1492"/>
                  <a:gd name="T39" fmla="*/ 343 h 373"/>
                  <a:gd name="T40" fmla="*/ 560 w 1492"/>
                  <a:gd name="T41" fmla="*/ 362 h 373"/>
                  <a:gd name="T42" fmla="*/ 670 w 1492"/>
                  <a:gd name="T43" fmla="*/ 372 h 373"/>
                  <a:gd name="T44" fmla="*/ 746 w 1492"/>
                  <a:gd name="T45" fmla="*/ 373 h 373"/>
                  <a:gd name="T46" fmla="*/ 860 w 1492"/>
                  <a:gd name="T47" fmla="*/ 369 h 373"/>
                  <a:gd name="T48" fmla="*/ 967 w 1492"/>
                  <a:gd name="T49" fmla="*/ 356 h 373"/>
                  <a:gd name="T50" fmla="*/ 1070 w 1492"/>
                  <a:gd name="T51" fmla="*/ 337 h 373"/>
                  <a:gd name="T52" fmla="*/ 1163 w 1492"/>
                  <a:gd name="T53" fmla="*/ 310 h 373"/>
                  <a:gd name="T54" fmla="*/ 1247 w 1492"/>
                  <a:gd name="T55" fmla="*/ 276 h 373"/>
                  <a:gd name="T56" fmla="*/ 1321 w 1492"/>
                  <a:gd name="T57" fmla="*/ 237 h 373"/>
                  <a:gd name="T58" fmla="*/ 1385 w 1492"/>
                  <a:gd name="T59" fmla="*/ 193 h 373"/>
                  <a:gd name="T60" fmla="*/ 1434 w 1492"/>
                  <a:gd name="T61" fmla="*/ 145 h 373"/>
                  <a:gd name="T62" fmla="*/ 1469 w 1492"/>
                  <a:gd name="T63" fmla="*/ 93 h 373"/>
                  <a:gd name="T64" fmla="*/ 1488 w 1492"/>
                  <a:gd name="T65" fmla="*/ 38 h 373"/>
                  <a:gd name="T66" fmla="*/ 1445 w 1492"/>
                  <a:gd name="T67" fmla="*/ 0 h 373"/>
                  <a:gd name="T68" fmla="*/ 1441 w 1492"/>
                  <a:gd name="T69" fmla="*/ 36 h 373"/>
                  <a:gd name="T70" fmla="*/ 1423 w 1492"/>
                  <a:gd name="T71" fmla="*/ 88 h 373"/>
                  <a:gd name="T72" fmla="*/ 1391 w 1492"/>
                  <a:gd name="T73" fmla="*/ 136 h 373"/>
                  <a:gd name="T74" fmla="*/ 1344 w 1492"/>
                  <a:gd name="T75" fmla="*/ 181 h 373"/>
                  <a:gd name="T76" fmla="*/ 1286 w 1492"/>
                  <a:gd name="T77" fmla="*/ 223 h 373"/>
                  <a:gd name="T78" fmla="*/ 1216 w 1492"/>
                  <a:gd name="T79" fmla="*/ 259 h 373"/>
                  <a:gd name="T80" fmla="*/ 1137 w 1492"/>
                  <a:gd name="T81" fmla="*/ 290 h 373"/>
                  <a:gd name="T82" fmla="*/ 1049 w 1492"/>
                  <a:gd name="T83" fmla="*/ 316 h 373"/>
                  <a:gd name="T84" fmla="*/ 955 w 1492"/>
                  <a:gd name="T85" fmla="*/ 334 h 373"/>
                  <a:gd name="T86" fmla="*/ 852 w 1492"/>
                  <a:gd name="T87" fmla="*/ 346 h 373"/>
                  <a:gd name="T88" fmla="*/ 746 w 1492"/>
                  <a:gd name="T89" fmla="*/ 350 h 3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92"/>
                  <a:gd name="T136" fmla="*/ 0 h 373"/>
                  <a:gd name="T137" fmla="*/ 1492 w 1492"/>
                  <a:gd name="T138" fmla="*/ 373 h 3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92" h="373">
                    <a:moveTo>
                      <a:pt x="746" y="350"/>
                    </a:moveTo>
                    <a:lnTo>
                      <a:pt x="746" y="350"/>
                    </a:lnTo>
                    <a:lnTo>
                      <a:pt x="710" y="350"/>
                    </a:lnTo>
                    <a:lnTo>
                      <a:pt x="675" y="349"/>
                    </a:lnTo>
                    <a:lnTo>
                      <a:pt x="640" y="346"/>
                    </a:lnTo>
                    <a:lnTo>
                      <a:pt x="605" y="343"/>
                    </a:lnTo>
                    <a:lnTo>
                      <a:pt x="571" y="340"/>
                    </a:lnTo>
                    <a:lnTo>
                      <a:pt x="537" y="334"/>
                    </a:lnTo>
                    <a:lnTo>
                      <a:pt x="505" y="329"/>
                    </a:lnTo>
                    <a:lnTo>
                      <a:pt x="474" y="323"/>
                    </a:lnTo>
                    <a:lnTo>
                      <a:pt x="443" y="316"/>
                    </a:lnTo>
                    <a:lnTo>
                      <a:pt x="413" y="308"/>
                    </a:lnTo>
                    <a:lnTo>
                      <a:pt x="383" y="299"/>
                    </a:lnTo>
                    <a:lnTo>
                      <a:pt x="355" y="290"/>
                    </a:lnTo>
                    <a:lnTo>
                      <a:pt x="328" y="281"/>
                    </a:lnTo>
                    <a:lnTo>
                      <a:pt x="302" y="271"/>
                    </a:lnTo>
                    <a:lnTo>
                      <a:pt x="276" y="259"/>
                    </a:lnTo>
                    <a:lnTo>
                      <a:pt x="251" y="248"/>
                    </a:lnTo>
                    <a:lnTo>
                      <a:pt x="228" y="236"/>
                    </a:lnTo>
                    <a:lnTo>
                      <a:pt x="206" y="223"/>
                    </a:lnTo>
                    <a:lnTo>
                      <a:pt x="185" y="210"/>
                    </a:lnTo>
                    <a:lnTo>
                      <a:pt x="166" y="196"/>
                    </a:lnTo>
                    <a:lnTo>
                      <a:pt x="148" y="181"/>
                    </a:lnTo>
                    <a:lnTo>
                      <a:pt x="131" y="167"/>
                    </a:lnTo>
                    <a:lnTo>
                      <a:pt x="115" y="152"/>
                    </a:lnTo>
                    <a:lnTo>
                      <a:pt x="101" y="136"/>
                    </a:lnTo>
                    <a:lnTo>
                      <a:pt x="89" y="121"/>
                    </a:lnTo>
                    <a:lnTo>
                      <a:pt x="78" y="104"/>
                    </a:lnTo>
                    <a:lnTo>
                      <a:pt x="69" y="88"/>
                    </a:lnTo>
                    <a:lnTo>
                      <a:pt x="61" y="71"/>
                    </a:lnTo>
                    <a:lnTo>
                      <a:pt x="54" y="53"/>
                    </a:lnTo>
                    <a:lnTo>
                      <a:pt x="51" y="36"/>
                    </a:lnTo>
                    <a:lnTo>
                      <a:pt x="48" y="18"/>
                    </a:lnTo>
                    <a:lnTo>
                      <a:pt x="47" y="0"/>
                    </a:lnTo>
                    <a:lnTo>
                      <a:pt x="0" y="0"/>
                    </a:lnTo>
                    <a:lnTo>
                      <a:pt x="1" y="20"/>
                    </a:lnTo>
                    <a:lnTo>
                      <a:pt x="4" y="38"/>
                    </a:lnTo>
                    <a:lnTo>
                      <a:pt x="9" y="57"/>
                    </a:lnTo>
                    <a:lnTo>
                      <a:pt x="16" y="75"/>
                    </a:lnTo>
                    <a:lnTo>
                      <a:pt x="23" y="93"/>
                    </a:lnTo>
                    <a:lnTo>
                      <a:pt x="34" y="112"/>
                    </a:lnTo>
                    <a:lnTo>
                      <a:pt x="45" y="128"/>
                    </a:lnTo>
                    <a:lnTo>
                      <a:pt x="58" y="145"/>
                    </a:lnTo>
                    <a:lnTo>
                      <a:pt x="74" y="162"/>
                    </a:lnTo>
                    <a:lnTo>
                      <a:pt x="91" y="178"/>
                    </a:lnTo>
                    <a:lnTo>
                      <a:pt x="107" y="193"/>
                    </a:lnTo>
                    <a:lnTo>
                      <a:pt x="127" y="209"/>
                    </a:lnTo>
                    <a:lnTo>
                      <a:pt x="148" y="223"/>
                    </a:lnTo>
                    <a:lnTo>
                      <a:pt x="171" y="237"/>
                    </a:lnTo>
                    <a:lnTo>
                      <a:pt x="194" y="251"/>
                    </a:lnTo>
                    <a:lnTo>
                      <a:pt x="219" y="264"/>
                    </a:lnTo>
                    <a:lnTo>
                      <a:pt x="245" y="276"/>
                    </a:lnTo>
                    <a:lnTo>
                      <a:pt x="272" y="288"/>
                    </a:lnTo>
                    <a:lnTo>
                      <a:pt x="299" y="299"/>
                    </a:lnTo>
                    <a:lnTo>
                      <a:pt x="329" y="310"/>
                    </a:lnTo>
                    <a:lnTo>
                      <a:pt x="359" y="319"/>
                    </a:lnTo>
                    <a:lnTo>
                      <a:pt x="390" y="328"/>
                    </a:lnTo>
                    <a:lnTo>
                      <a:pt x="422" y="337"/>
                    </a:lnTo>
                    <a:lnTo>
                      <a:pt x="456" y="343"/>
                    </a:lnTo>
                    <a:lnTo>
                      <a:pt x="490" y="351"/>
                    </a:lnTo>
                    <a:lnTo>
                      <a:pt x="525" y="356"/>
                    </a:lnTo>
                    <a:lnTo>
                      <a:pt x="560" y="362"/>
                    </a:lnTo>
                    <a:lnTo>
                      <a:pt x="596" y="365"/>
                    </a:lnTo>
                    <a:lnTo>
                      <a:pt x="632" y="369"/>
                    </a:lnTo>
                    <a:lnTo>
                      <a:pt x="670" y="372"/>
                    </a:lnTo>
                    <a:lnTo>
                      <a:pt x="707" y="373"/>
                    </a:lnTo>
                    <a:lnTo>
                      <a:pt x="746" y="373"/>
                    </a:lnTo>
                    <a:lnTo>
                      <a:pt x="785" y="373"/>
                    </a:lnTo>
                    <a:lnTo>
                      <a:pt x="822" y="372"/>
                    </a:lnTo>
                    <a:lnTo>
                      <a:pt x="860" y="369"/>
                    </a:lnTo>
                    <a:lnTo>
                      <a:pt x="896" y="365"/>
                    </a:lnTo>
                    <a:lnTo>
                      <a:pt x="933" y="362"/>
                    </a:lnTo>
                    <a:lnTo>
                      <a:pt x="967" y="356"/>
                    </a:lnTo>
                    <a:lnTo>
                      <a:pt x="1002" y="351"/>
                    </a:lnTo>
                    <a:lnTo>
                      <a:pt x="1036" y="343"/>
                    </a:lnTo>
                    <a:lnTo>
                      <a:pt x="1070" y="337"/>
                    </a:lnTo>
                    <a:lnTo>
                      <a:pt x="1102" y="328"/>
                    </a:lnTo>
                    <a:lnTo>
                      <a:pt x="1133" y="319"/>
                    </a:lnTo>
                    <a:lnTo>
                      <a:pt x="1163" y="310"/>
                    </a:lnTo>
                    <a:lnTo>
                      <a:pt x="1193" y="299"/>
                    </a:lnTo>
                    <a:lnTo>
                      <a:pt x="1220" y="288"/>
                    </a:lnTo>
                    <a:lnTo>
                      <a:pt x="1247" y="276"/>
                    </a:lnTo>
                    <a:lnTo>
                      <a:pt x="1273" y="264"/>
                    </a:lnTo>
                    <a:lnTo>
                      <a:pt x="1298" y="251"/>
                    </a:lnTo>
                    <a:lnTo>
                      <a:pt x="1321" y="237"/>
                    </a:lnTo>
                    <a:lnTo>
                      <a:pt x="1344" y="223"/>
                    </a:lnTo>
                    <a:lnTo>
                      <a:pt x="1365" y="209"/>
                    </a:lnTo>
                    <a:lnTo>
                      <a:pt x="1385" y="193"/>
                    </a:lnTo>
                    <a:lnTo>
                      <a:pt x="1401" y="178"/>
                    </a:lnTo>
                    <a:lnTo>
                      <a:pt x="1418" y="162"/>
                    </a:lnTo>
                    <a:lnTo>
                      <a:pt x="1434" y="145"/>
                    </a:lnTo>
                    <a:lnTo>
                      <a:pt x="1447" y="128"/>
                    </a:lnTo>
                    <a:lnTo>
                      <a:pt x="1458" y="112"/>
                    </a:lnTo>
                    <a:lnTo>
                      <a:pt x="1469" y="93"/>
                    </a:lnTo>
                    <a:lnTo>
                      <a:pt x="1476" y="75"/>
                    </a:lnTo>
                    <a:lnTo>
                      <a:pt x="1483" y="57"/>
                    </a:lnTo>
                    <a:lnTo>
                      <a:pt x="1488" y="38"/>
                    </a:lnTo>
                    <a:lnTo>
                      <a:pt x="1491" y="20"/>
                    </a:lnTo>
                    <a:lnTo>
                      <a:pt x="1492" y="0"/>
                    </a:lnTo>
                    <a:lnTo>
                      <a:pt x="1445" y="0"/>
                    </a:lnTo>
                    <a:lnTo>
                      <a:pt x="1444" y="18"/>
                    </a:lnTo>
                    <a:lnTo>
                      <a:pt x="1441" y="36"/>
                    </a:lnTo>
                    <a:lnTo>
                      <a:pt x="1438" y="53"/>
                    </a:lnTo>
                    <a:lnTo>
                      <a:pt x="1431" y="71"/>
                    </a:lnTo>
                    <a:lnTo>
                      <a:pt x="1423" y="88"/>
                    </a:lnTo>
                    <a:lnTo>
                      <a:pt x="1414" y="104"/>
                    </a:lnTo>
                    <a:lnTo>
                      <a:pt x="1403" y="121"/>
                    </a:lnTo>
                    <a:lnTo>
                      <a:pt x="1391" y="136"/>
                    </a:lnTo>
                    <a:lnTo>
                      <a:pt x="1377" y="152"/>
                    </a:lnTo>
                    <a:lnTo>
                      <a:pt x="1361" y="167"/>
                    </a:lnTo>
                    <a:lnTo>
                      <a:pt x="1344" y="181"/>
                    </a:lnTo>
                    <a:lnTo>
                      <a:pt x="1326" y="196"/>
                    </a:lnTo>
                    <a:lnTo>
                      <a:pt x="1307" y="210"/>
                    </a:lnTo>
                    <a:lnTo>
                      <a:pt x="1286" y="223"/>
                    </a:lnTo>
                    <a:lnTo>
                      <a:pt x="1264" y="236"/>
                    </a:lnTo>
                    <a:lnTo>
                      <a:pt x="1241" y="248"/>
                    </a:lnTo>
                    <a:lnTo>
                      <a:pt x="1216" y="259"/>
                    </a:lnTo>
                    <a:lnTo>
                      <a:pt x="1190" y="271"/>
                    </a:lnTo>
                    <a:lnTo>
                      <a:pt x="1164" y="281"/>
                    </a:lnTo>
                    <a:lnTo>
                      <a:pt x="1137" y="290"/>
                    </a:lnTo>
                    <a:lnTo>
                      <a:pt x="1109" y="299"/>
                    </a:lnTo>
                    <a:lnTo>
                      <a:pt x="1079" y="308"/>
                    </a:lnTo>
                    <a:lnTo>
                      <a:pt x="1049" y="316"/>
                    </a:lnTo>
                    <a:lnTo>
                      <a:pt x="1018" y="323"/>
                    </a:lnTo>
                    <a:lnTo>
                      <a:pt x="987" y="329"/>
                    </a:lnTo>
                    <a:lnTo>
                      <a:pt x="955" y="334"/>
                    </a:lnTo>
                    <a:lnTo>
                      <a:pt x="921" y="340"/>
                    </a:lnTo>
                    <a:lnTo>
                      <a:pt x="887" y="343"/>
                    </a:lnTo>
                    <a:lnTo>
                      <a:pt x="852" y="346"/>
                    </a:lnTo>
                    <a:lnTo>
                      <a:pt x="817" y="349"/>
                    </a:lnTo>
                    <a:lnTo>
                      <a:pt x="782" y="350"/>
                    </a:lnTo>
                    <a:lnTo>
                      <a:pt x="746" y="35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dirty="0">
                  <a:ea typeface="微软雅黑" pitchFamily="34" charset="-122"/>
                </a:endParaRPr>
              </a:p>
            </p:txBody>
          </p:sp>
          <p:sp>
            <p:nvSpPr>
              <p:cNvPr id="187" name="Freeform 65"/>
              <p:cNvSpPr>
                <a:spLocks noChangeArrowheads="1"/>
              </p:cNvSpPr>
              <p:nvPr/>
            </p:nvSpPr>
            <p:spPr bwMode="auto">
              <a:xfrm>
                <a:off x="5" y="47"/>
                <a:ext cx="1482" cy="1632"/>
              </a:xfrm>
              <a:custGeom>
                <a:avLst/>
                <a:gdLst>
                  <a:gd name="T0" fmla="*/ 1481 w 1482"/>
                  <a:gd name="T1" fmla="*/ 0 h 1632"/>
                  <a:gd name="T2" fmla="*/ 1469 w 1482"/>
                  <a:gd name="T3" fmla="*/ 35 h 1632"/>
                  <a:gd name="T4" fmla="*/ 1452 w 1482"/>
                  <a:gd name="T5" fmla="*/ 67 h 1632"/>
                  <a:gd name="T6" fmla="*/ 1429 w 1482"/>
                  <a:gd name="T7" fmla="*/ 98 h 1632"/>
                  <a:gd name="T8" fmla="*/ 1399 w 1482"/>
                  <a:gd name="T9" fmla="*/ 129 h 1632"/>
                  <a:gd name="T10" fmla="*/ 1365 w 1482"/>
                  <a:gd name="T11" fmla="*/ 158 h 1632"/>
                  <a:gd name="T12" fmla="*/ 1326 w 1482"/>
                  <a:gd name="T13" fmla="*/ 184 h 1632"/>
                  <a:gd name="T14" fmla="*/ 1284 w 1482"/>
                  <a:gd name="T15" fmla="*/ 210 h 1632"/>
                  <a:gd name="T16" fmla="*/ 1236 w 1482"/>
                  <a:gd name="T17" fmla="*/ 232 h 1632"/>
                  <a:gd name="T18" fmla="*/ 1185 w 1482"/>
                  <a:gd name="T19" fmla="*/ 252 h 1632"/>
                  <a:gd name="T20" fmla="*/ 1130 w 1482"/>
                  <a:gd name="T21" fmla="*/ 272 h 1632"/>
                  <a:gd name="T22" fmla="*/ 1071 w 1482"/>
                  <a:gd name="T23" fmla="*/ 287 h 1632"/>
                  <a:gd name="T24" fmla="*/ 1010 w 1482"/>
                  <a:gd name="T25" fmla="*/ 302 h 1632"/>
                  <a:gd name="T26" fmla="*/ 947 w 1482"/>
                  <a:gd name="T27" fmla="*/ 312 h 1632"/>
                  <a:gd name="T28" fmla="*/ 880 w 1482"/>
                  <a:gd name="T29" fmla="*/ 320 h 1632"/>
                  <a:gd name="T30" fmla="*/ 811 w 1482"/>
                  <a:gd name="T31" fmla="*/ 325 h 1632"/>
                  <a:gd name="T32" fmla="*/ 741 w 1482"/>
                  <a:gd name="T33" fmla="*/ 326 h 1632"/>
                  <a:gd name="T34" fmla="*/ 706 w 1482"/>
                  <a:gd name="T35" fmla="*/ 326 h 1632"/>
                  <a:gd name="T36" fmla="*/ 636 w 1482"/>
                  <a:gd name="T37" fmla="*/ 322 h 1632"/>
                  <a:gd name="T38" fmla="*/ 569 w 1482"/>
                  <a:gd name="T39" fmla="*/ 316 h 1632"/>
                  <a:gd name="T40" fmla="*/ 503 w 1482"/>
                  <a:gd name="T41" fmla="*/ 307 h 1632"/>
                  <a:gd name="T42" fmla="*/ 441 w 1482"/>
                  <a:gd name="T43" fmla="*/ 295 h 1632"/>
                  <a:gd name="T44" fmla="*/ 381 w 1482"/>
                  <a:gd name="T45" fmla="*/ 280 h 1632"/>
                  <a:gd name="T46" fmla="*/ 324 w 1482"/>
                  <a:gd name="T47" fmla="*/ 263 h 1632"/>
                  <a:gd name="T48" fmla="*/ 271 w 1482"/>
                  <a:gd name="T49" fmla="*/ 243 h 1632"/>
                  <a:gd name="T50" fmla="*/ 222 w 1482"/>
                  <a:gd name="T51" fmla="*/ 221 h 1632"/>
                  <a:gd name="T52" fmla="*/ 176 w 1482"/>
                  <a:gd name="T53" fmla="*/ 197 h 1632"/>
                  <a:gd name="T54" fmla="*/ 135 w 1482"/>
                  <a:gd name="T55" fmla="*/ 171 h 1632"/>
                  <a:gd name="T56" fmla="*/ 99 w 1482"/>
                  <a:gd name="T57" fmla="*/ 144 h 1632"/>
                  <a:gd name="T58" fmla="*/ 68 w 1482"/>
                  <a:gd name="T59" fmla="*/ 114 h 1632"/>
                  <a:gd name="T60" fmla="*/ 42 w 1482"/>
                  <a:gd name="T61" fmla="*/ 83 h 1632"/>
                  <a:gd name="T62" fmla="*/ 21 w 1482"/>
                  <a:gd name="T63" fmla="*/ 50 h 1632"/>
                  <a:gd name="T64" fmla="*/ 5 w 1482"/>
                  <a:gd name="T65" fmla="*/ 18 h 1632"/>
                  <a:gd name="T66" fmla="*/ 1 w 1482"/>
                  <a:gd name="T67" fmla="*/ 0 h 1632"/>
                  <a:gd name="T68" fmla="*/ 0 w 1482"/>
                  <a:gd name="T69" fmla="*/ 0 h 1632"/>
                  <a:gd name="T70" fmla="*/ 371 w 1482"/>
                  <a:gd name="T71" fmla="*/ 1469 h 1632"/>
                  <a:gd name="T72" fmla="*/ 377 w 1482"/>
                  <a:gd name="T73" fmla="*/ 1486 h 1632"/>
                  <a:gd name="T74" fmla="*/ 398 w 1482"/>
                  <a:gd name="T75" fmla="*/ 1518 h 1632"/>
                  <a:gd name="T76" fmla="*/ 429 w 1482"/>
                  <a:gd name="T77" fmla="*/ 1548 h 1632"/>
                  <a:gd name="T78" fmla="*/ 469 w 1482"/>
                  <a:gd name="T79" fmla="*/ 1574 h 1632"/>
                  <a:gd name="T80" fmla="*/ 520 w 1482"/>
                  <a:gd name="T81" fmla="*/ 1596 h 1632"/>
                  <a:gd name="T82" fmla="*/ 575 w 1482"/>
                  <a:gd name="T83" fmla="*/ 1613 h 1632"/>
                  <a:gd name="T84" fmla="*/ 639 w 1482"/>
                  <a:gd name="T85" fmla="*/ 1624 h 1632"/>
                  <a:gd name="T86" fmla="*/ 706 w 1482"/>
                  <a:gd name="T87" fmla="*/ 1631 h 1632"/>
                  <a:gd name="T88" fmla="*/ 741 w 1482"/>
                  <a:gd name="T89" fmla="*/ 1632 h 1632"/>
                  <a:gd name="T90" fmla="*/ 811 w 1482"/>
                  <a:gd name="T91" fmla="*/ 1628 h 1632"/>
                  <a:gd name="T92" fmla="*/ 876 w 1482"/>
                  <a:gd name="T93" fmla="*/ 1619 h 1632"/>
                  <a:gd name="T94" fmla="*/ 935 w 1482"/>
                  <a:gd name="T95" fmla="*/ 1605 h 1632"/>
                  <a:gd name="T96" fmla="*/ 988 w 1482"/>
                  <a:gd name="T97" fmla="*/ 1585 h 1632"/>
                  <a:gd name="T98" fmla="*/ 1034 w 1482"/>
                  <a:gd name="T99" fmla="*/ 1561 h 1632"/>
                  <a:gd name="T100" fmla="*/ 1070 w 1482"/>
                  <a:gd name="T101" fmla="*/ 1534 h 1632"/>
                  <a:gd name="T102" fmla="*/ 1096 w 1482"/>
                  <a:gd name="T103" fmla="*/ 1502 h 1632"/>
                  <a:gd name="T104" fmla="*/ 1111 w 1482"/>
                  <a:gd name="T105" fmla="*/ 1469 h 1632"/>
                  <a:gd name="T106" fmla="*/ 1482 w 1482"/>
                  <a:gd name="T107" fmla="*/ 0 h 1632"/>
                  <a:gd name="T108" fmla="*/ 1481 w 1482"/>
                  <a:gd name="T109" fmla="*/ 0 h 1632"/>
                  <a:gd name="T110" fmla="*/ 1481 w 1482"/>
                  <a:gd name="T111" fmla="*/ 0 h 16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82"/>
                  <a:gd name="T169" fmla="*/ 0 h 1632"/>
                  <a:gd name="T170" fmla="*/ 1482 w 1482"/>
                  <a:gd name="T171" fmla="*/ 1632 h 16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82" h="1632">
                    <a:moveTo>
                      <a:pt x="1481" y="0"/>
                    </a:moveTo>
                    <a:lnTo>
                      <a:pt x="1481" y="0"/>
                    </a:lnTo>
                    <a:lnTo>
                      <a:pt x="1477" y="18"/>
                    </a:lnTo>
                    <a:lnTo>
                      <a:pt x="1469" y="35"/>
                    </a:lnTo>
                    <a:lnTo>
                      <a:pt x="1461" y="50"/>
                    </a:lnTo>
                    <a:lnTo>
                      <a:pt x="1452" y="67"/>
                    </a:lnTo>
                    <a:lnTo>
                      <a:pt x="1440" y="83"/>
                    </a:lnTo>
                    <a:lnTo>
                      <a:pt x="1429" y="98"/>
                    </a:lnTo>
                    <a:lnTo>
                      <a:pt x="1414" y="114"/>
                    </a:lnTo>
                    <a:lnTo>
                      <a:pt x="1399" y="129"/>
                    </a:lnTo>
                    <a:lnTo>
                      <a:pt x="1383" y="144"/>
                    </a:lnTo>
                    <a:lnTo>
                      <a:pt x="1365" y="158"/>
                    </a:lnTo>
                    <a:lnTo>
                      <a:pt x="1347" y="171"/>
                    </a:lnTo>
                    <a:lnTo>
                      <a:pt x="1326" y="184"/>
                    </a:lnTo>
                    <a:lnTo>
                      <a:pt x="1306" y="197"/>
                    </a:lnTo>
                    <a:lnTo>
                      <a:pt x="1284" y="210"/>
                    </a:lnTo>
                    <a:lnTo>
                      <a:pt x="1260" y="221"/>
                    </a:lnTo>
                    <a:lnTo>
                      <a:pt x="1236" y="232"/>
                    </a:lnTo>
                    <a:lnTo>
                      <a:pt x="1211" y="243"/>
                    </a:lnTo>
                    <a:lnTo>
                      <a:pt x="1185" y="252"/>
                    </a:lnTo>
                    <a:lnTo>
                      <a:pt x="1158" y="263"/>
                    </a:lnTo>
                    <a:lnTo>
                      <a:pt x="1130" y="272"/>
                    </a:lnTo>
                    <a:lnTo>
                      <a:pt x="1101" y="280"/>
                    </a:lnTo>
                    <a:lnTo>
                      <a:pt x="1071" y="287"/>
                    </a:lnTo>
                    <a:lnTo>
                      <a:pt x="1041" y="295"/>
                    </a:lnTo>
                    <a:lnTo>
                      <a:pt x="1010" y="302"/>
                    </a:lnTo>
                    <a:lnTo>
                      <a:pt x="979" y="307"/>
                    </a:lnTo>
                    <a:lnTo>
                      <a:pt x="947" y="312"/>
                    </a:lnTo>
                    <a:lnTo>
                      <a:pt x="913" y="316"/>
                    </a:lnTo>
                    <a:lnTo>
                      <a:pt x="880" y="320"/>
                    </a:lnTo>
                    <a:lnTo>
                      <a:pt x="846" y="322"/>
                    </a:lnTo>
                    <a:lnTo>
                      <a:pt x="811" y="325"/>
                    </a:lnTo>
                    <a:lnTo>
                      <a:pt x="776" y="326"/>
                    </a:lnTo>
                    <a:lnTo>
                      <a:pt x="741" y="326"/>
                    </a:lnTo>
                    <a:lnTo>
                      <a:pt x="706" y="326"/>
                    </a:lnTo>
                    <a:lnTo>
                      <a:pt x="671" y="325"/>
                    </a:lnTo>
                    <a:lnTo>
                      <a:pt x="636" y="322"/>
                    </a:lnTo>
                    <a:lnTo>
                      <a:pt x="602" y="320"/>
                    </a:lnTo>
                    <a:lnTo>
                      <a:pt x="569" y="316"/>
                    </a:lnTo>
                    <a:lnTo>
                      <a:pt x="535" y="312"/>
                    </a:lnTo>
                    <a:lnTo>
                      <a:pt x="503" y="307"/>
                    </a:lnTo>
                    <a:lnTo>
                      <a:pt x="472" y="302"/>
                    </a:lnTo>
                    <a:lnTo>
                      <a:pt x="441" y="295"/>
                    </a:lnTo>
                    <a:lnTo>
                      <a:pt x="411" y="287"/>
                    </a:lnTo>
                    <a:lnTo>
                      <a:pt x="381" y="280"/>
                    </a:lnTo>
                    <a:lnTo>
                      <a:pt x="352" y="272"/>
                    </a:lnTo>
                    <a:lnTo>
                      <a:pt x="324" y="263"/>
                    </a:lnTo>
                    <a:lnTo>
                      <a:pt x="297" y="252"/>
                    </a:lnTo>
                    <a:lnTo>
                      <a:pt x="271" y="243"/>
                    </a:lnTo>
                    <a:lnTo>
                      <a:pt x="246" y="232"/>
                    </a:lnTo>
                    <a:lnTo>
                      <a:pt x="222" y="221"/>
                    </a:lnTo>
                    <a:lnTo>
                      <a:pt x="198" y="210"/>
                    </a:lnTo>
                    <a:lnTo>
                      <a:pt x="176" y="197"/>
                    </a:lnTo>
                    <a:lnTo>
                      <a:pt x="156" y="184"/>
                    </a:lnTo>
                    <a:lnTo>
                      <a:pt x="135" y="171"/>
                    </a:lnTo>
                    <a:lnTo>
                      <a:pt x="117" y="158"/>
                    </a:lnTo>
                    <a:lnTo>
                      <a:pt x="99" y="144"/>
                    </a:lnTo>
                    <a:lnTo>
                      <a:pt x="83" y="129"/>
                    </a:lnTo>
                    <a:lnTo>
                      <a:pt x="68" y="114"/>
                    </a:lnTo>
                    <a:lnTo>
                      <a:pt x="53" y="98"/>
                    </a:lnTo>
                    <a:lnTo>
                      <a:pt x="42" y="83"/>
                    </a:lnTo>
                    <a:lnTo>
                      <a:pt x="30" y="67"/>
                    </a:lnTo>
                    <a:lnTo>
                      <a:pt x="21" y="50"/>
                    </a:lnTo>
                    <a:lnTo>
                      <a:pt x="13" y="35"/>
                    </a:lnTo>
                    <a:lnTo>
                      <a:pt x="5" y="18"/>
                    </a:lnTo>
                    <a:lnTo>
                      <a:pt x="1" y="0"/>
                    </a:lnTo>
                    <a:lnTo>
                      <a:pt x="0" y="0"/>
                    </a:lnTo>
                    <a:lnTo>
                      <a:pt x="371" y="1469"/>
                    </a:lnTo>
                    <a:lnTo>
                      <a:pt x="377" y="1486"/>
                    </a:lnTo>
                    <a:lnTo>
                      <a:pt x="386" y="1502"/>
                    </a:lnTo>
                    <a:lnTo>
                      <a:pt x="398" y="1518"/>
                    </a:lnTo>
                    <a:lnTo>
                      <a:pt x="412" y="1534"/>
                    </a:lnTo>
                    <a:lnTo>
                      <a:pt x="429" y="1548"/>
                    </a:lnTo>
                    <a:lnTo>
                      <a:pt x="448" y="1561"/>
                    </a:lnTo>
                    <a:lnTo>
                      <a:pt x="469" y="1574"/>
                    </a:lnTo>
                    <a:lnTo>
                      <a:pt x="494" y="1585"/>
                    </a:lnTo>
                    <a:lnTo>
                      <a:pt x="520" y="1596"/>
                    </a:lnTo>
                    <a:lnTo>
                      <a:pt x="547" y="1605"/>
                    </a:lnTo>
                    <a:lnTo>
                      <a:pt x="575" y="1613"/>
                    </a:lnTo>
                    <a:lnTo>
                      <a:pt x="606" y="1619"/>
                    </a:lnTo>
                    <a:lnTo>
                      <a:pt x="639" y="1624"/>
                    </a:lnTo>
                    <a:lnTo>
                      <a:pt x="671" y="1628"/>
                    </a:lnTo>
                    <a:lnTo>
                      <a:pt x="706" y="1631"/>
                    </a:lnTo>
                    <a:lnTo>
                      <a:pt x="741" y="1632"/>
                    </a:lnTo>
                    <a:lnTo>
                      <a:pt x="776" y="1631"/>
                    </a:lnTo>
                    <a:lnTo>
                      <a:pt x="811" y="1628"/>
                    </a:lnTo>
                    <a:lnTo>
                      <a:pt x="843" y="1624"/>
                    </a:lnTo>
                    <a:lnTo>
                      <a:pt x="876" y="1619"/>
                    </a:lnTo>
                    <a:lnTo>
                      <a:pt x="907" y="1613"/>
                    </a:lnTo>
                    <a:lnTo>
                      <a:pt x="935" y="1605"/>
                    </a:lnTo>
                    <a:lnTo>
                      <a:pt x="962" y="1596"/>
                    </a:lnTo>
                    <a:lnTo>
                      <a:pt x="988" y="1585"/>
                    </a:lnTo>
                    <a:lnTo>
                      <a:pt x="1013" y="1574"/>
                    </a:lnTo>
                    <a:lnTo>
                      <a:pt x="1034" y="1561"/>
                    </a:lnTo>
                    <a:lnTo>
                      <a:pt x="1053" y="1548"/>
                    </a:lnTo>
                    <a:lnTo>
                      <a:pt x="1070" y="1534"/>
                    </a:lnTo>
                    <a:lnTo>
                      <a:pt x="1084" y="1518"/>
                    </a:lnTo>
                    <a:lnTo>
                      <a:pt x="1096" y="1502"/>
                    </a:lnTo>
                    <a:lnTo>
                      <a:pt x="1105" y="1486"/>
                    </a:lnTo>
                    <a:lnTo>
                      <a:pt x="1111" y="1469"/>
                    </a:lnTo>
                    <a:lnTo>
                      <a:pt x="1482" y="0"/>
                    </a:lnTo>
                    <a:lnTo>
                      <a:pt x="1481"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dirty="0">
                  <a:ea typeface="微软雅黑" pitchFamily="34" charset="-122"/>
                </a:endParaRPr>
              </a:p>
            </p:txBody>
          </p:sp>
        </p:grpSp>
      </p:grpSp>
      <p:grpSp>
        <p:nvGrpSpPr>
          <p:cNvPr id="208" name="组合 207"/>
          <p:cNvGrpSpPr/>
          <p:nvPr/>
        </p:nvGrpSpPr>
        <p:grpSpPr>
          <a:xfrm>
            <a:off x="7655586" y="5071683"/>
            <a:ext cx="496013" cy="700019"/>
            <a:chOff x="5815013" y="3460750"/>
            <a:chExt cx="393700" cy="555625"/>
          </a:xfrm>
        </p:grpSpPr>
        <p:sp>
          <p:nvSpPr>
            <p:cNvPr id="209" name="Oval 93"/>
            <p:cNvSpPr>
              <a:spLocks noChangeArrowheads="1"/>
            </p:cNvSpPr>
            <p:nvPr/>
          </p:nvSpPr>
          <p:spPr bwMode="auto">
            <a:xfrm>
              <a:off x="5815013" y="3881533"/>
              <a:ext cx="392112" cy="134842"/>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210" name="Group 90"/>
            <p:cNvGrpSpPr>
              <a:grpSpLocks/>
            </p:cNvGrpSpPr>
            <p:nvPr/>
          </p:nvGrpSpPr>
          <p:grpSpPr bwMode="auto">
            <a:xfrm>
              <a:off x="5816601" y="3460750"/>
              <a:ext cx="392112" cy="539367"/>
              <a:chOff x="0" y="0"/>
              <a:chExt cx="247" cy="340"/>
            </a:xfrm>
          </p:grpSpPr>
          <p:sp>
            <p:nvSpPr>
              <p:cNvPr id="211" name="Freeform 100"/>
              <p:cNvSpPr>
                <a:spLocks noChangeArrowheads="1"/>
              </p:cNvSpPr>
              <p:nvPr/>
            </p:nvSpPr>
            <p:spPr bwMode="auto">
              <a:xfrm>
                <a:off x="0" y="0"/>
                <a:ext cx="247" cy="340"/>
              </a:xfrm>
              <a:custGeom>
                <a:avLst/>
                <a:gdLst>
                  <a:gd name="T0" fmla="*/ 41 w 1492"/>
                  <a:gd name="T1" fmla="*/ 10 h 2052"/>
                  <a:gd name="T2" fmla="*/ 41 w 1492"/>
                  <a:gd name="T3" fmla="*/ 9 h 2052"/>
                  <a:gd name="T4" fmla="*/ 40 w 1492"/>
                  <a:gd name="T5" fmla="*/ 8 h 2052"/>
                  <a:gd name="T6" fmla="*/ 40 w 1492"/>
                  <a:gd name="T7" fmla="*/ 7 h 2052"/>
                  <a:gd name="T8" fmla="*/ 39 w 1492"/>
                  <a:gd name="T9" fmla="*/ 6 h 2052"/>
                  <a:gd name="T10" fmla="*/ 38 w 1492"/>
                  <a:gd name="T11" fmla="*/ 5 h 2052"/>
                  <a:gd name="T12" fmla="*/ 37 w 1492"/>
                  <a:gd name="T13" fmla="*/ 4 h 2052"/>
                  <a:gd name="T14" fmla="*/ 36 w 1492"/>
                  <a:gd name="T15" fmla="*/ 4 h 2052"/>
                  <a:gd name="T16" fmla="*/ 35 w 1492"/>
                  <a:gd name="T17" fmla="*/ 3 h 2052"/>
                  <a:gd name="T18" fmla="*/ 33 w 1492"/>
                  <a:gd name="T19" fmla="*/ 2 h 2052"/>
                  <a:gd name="T20" fmla="*/ 32 w 1492"/>
                  <a:gd name="T21" fmla="*/ 2 h 2052"/>
                  <a:gd name="T22" fmla="*/ 30 w 1492"/>
                  <a:gd name="T23" fmla="*/ 1 h 2052"/>
                  <a:gd name="T24" fmla="*/ 28 w 1492"/>
                  <a:gd name="T25" fmla="*/ 1 h 2052"/>
                  <a:gd name="T26" fmla="*/ 26 w 1492"/>
                  <a:gd name="T27" fmla="*/ 0 h 2052"/>
                  <a:gd name="T28" fmla="*/ 25 w 1492"/>
                  <a:gd name="T29" fmla="*/ 0 h 2052"/>
                  <a:gd name="T30" fmla="*/ 23 w 1492"/>
                  <a:gd name="T31" fmla="*/ 0 h 2052"/>
                  <a:gd name="T32" fmla="*/ 21 w 1492"/>
                  <a:gd name="T33" fmla="*/ 0 h 2052"/>
                  <a:gd name="T34" fmla="*/ 19 w 1492"/>
                  <a:gd name="T35" fmla="*/ 0 h 2052"/>
                  <a:gd name="T36" fmla="*/ 17 w 1492"/>
                  <a:gd name="T37" fmla="*/ 0 h 2052"/>
                  <a:gd name="T38" fmla="*/ 15 w 1492"/>
                  <a:gd name="T39" fmla="*/ 0 h 2052"/>
                  <a:gd name="T40" fmla="*/ 13 w 1492"/>
                  <a:gd name="T41" fmla="*/ 1 h 2052"/>
                  <a:gd name="T42" fmla="*/ 12 w 1492"/>
                  <a:gd name="T43" fmla="*/ 1 h 2052"/>
                  <a:gd name="T44" fmla="*/ 10 w 1492"/>
                  <a:gd name="T45" fmla="*/ 1 h 2052"/>
                  <a:gd name="T46" fmla="*/ 8 w 1492"/>
                  <a:gd name="T47" fmla="*/ 2 h 2052"/>
                  <a:gd name="T48" fmla="*/ 7 w 1492"/>
                  <a:gd name="T49" fmla="*/ 3 h 2052"/>
                  <a:gd name="T50" fmla="*/ 5 w 1492"/>
                  <a:gd name="T51" fmla="*/ 3 h 2052"/>
                  <a:gd name="T52" fmla="*/ 4 w 1492"/>
                  <a:gd name="T53" fmla="*/ 4 h 2052"/>
                  <a:gd name="T54" fmla="*/ 3 w 1492"/>
                  <a:gd name="T55" fmla="*/ 5 h 2052"/>
                  <a:gd name="T56" fmla="*/ 2 w 1492"/>
                  <a:gd name="T57" fmla="*/ 6 h 2052"/>
                  <a:gd name="T58" fmla="*/ 1 w 1492"/>
                  <a:gd name="T59" fmla="*/ 7 h 2052"/>
                  <a:gd name="T60" fmla="*/ 1 w 1492"/>
                  <a:gd name="T61" fmla="*/ 8 h 2052"/>
                  <a:gd name="T62" fmla="*/ 0 w 1492"/>
                  <a:gd name="T63" fmla="*/ 9 h 2052"/>
                  <a:gd name="T64" fmla="*/ 0 w 1492"/>
                  <a:gd name="T65" fmla="*/ 10 h 2052"/>
                  <a:gd name="T66" fmla="*/ 0 w 1492"/>
                  <a:gd name="T67" fmla="*/ 10 h 2052"/>
                  <a:gd name="T68" fmla="*/ 0 w 1492"/>
                  <a:gd name="T69" fmla="*/ 12 h 2052"/>
                  <a:gd name="T70" fmla="*/ 10 w 1492"/>
                  <a:gd name="T71" fmla="*/ 52 h 2052"/>
                  <a:gd name="T72" fmla="*/ 10 w 1492"/>
                  <a:gd name="T73" fmla="*/ 52 h 2052"/>
                  <a:gd name="T74" fmla="*/ 11 w 1492"/>
                  <a:gd name="T75" fmla="*/ 53 h 2052"/>
                  <a:gd name="T76" fmla="*/ 11 w 1492"/>
                  <a:gd name="T77" fmla="*/ 54 h 2052"/>
                  <a:gd name="T78" fmla="*/ 12 w 1492"/>
                  <a:gd name="T79" fmla="*/ 54 h 2052"/>
                  <a:gd name="T80" fmla="*/ 14 w 1492"/>
                  <a:gd name="T81" fmla="*/ 55 h 2052"/>
                  <a:gd name="T82" fmla="*/ 15 w 1492"/>
                  <a:gd name="T83" fmla="*/ 56 h 2052"/>
                  <a:gd name="T84" fmla="*/ 17 w 1492"/>
                  <a:gd name="T85" fmla="*/ 56 h 2052"/>
                  <a:gd name="T86" fmla="*/ 19 w 1492"/>
                  <a:gd name="T87" fmla="*/ 56 h 2052"/>
                  <a:gd name="T88" fmla="*/ 21 w 1492"/>
                  <a:gd name="T89" fmla="*/ 56 h 2052"/>
                  <a:gd name="T90" fmla="*/ 21 w 1492"/>
                  <a:gd name="T91" fmla="*/ 56 h 2052"/>
                  <a:gd name="T92" fmla="*/ 23 w 1492"/>
                  <a:gd name="T93" fmla="*/ 56 h 2052"/>
                  <a:gd name="T94" fmla="*/ 25 w 1492"/>
                  <a:gd name="T95" fmla="*/ 56 h 2052"/>
                  <a:gd name="T96" fmla="*/ 26 w 1492"/>
                  <a:gd name="T97" fmla="*/ 55 h 2052"/>
                  <a:gd name="T98" fmla="*/ 28 w 1492"/>
                  <a:gd name="T99" fmla="*/ 55 h 2052"/>
                  <a:gd name="T100" fmla="*/ 29 w 1492"/>
                  <a:gd name="T101" fmla="*/ 54 h 2052"/>
                  <a:gd name="T102" fmla="*/ 30 w 1492"/>
                  <a:gd name="T103" fmla="*/ 53 h 2052"/>
                  <a:gd name="T104" fmla="*/ 30 w 1492"/>
                  <a:gd name="T105" fmla="*/ 52 h 2052"/>
                  <a:gd name="T106" fmla="*/ 31 w 1492"/>
                  <a:gd name="T107" fmla="*/ 52 h 2052"/>
                  <a:gd name="T108" fmla="*/ 41 w 1492"/>
                  <a:gd name="T109" fmla="*/ 12 h 2052"/>
                  <a:gd name="T110" fmla="*/ 41 w 1492"/>
                  <a:gd name="T111" fmla="*/ 11 h 2052"/>
                  <a:gd name="T112" fmla="*/ 41 w 1492"/>
                  <a:gd name="T113" fmla="*/ 10 h 20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2"/>
                  <a:gd name="T172" fmla="*/ 0 h 2052"/>
                  <a:gd name="T173" fmla="*/ 1492 w 1492"/>
                  <a:gd name="T174" fmla="*/ 2052 h 20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6"/>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6"/>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dirty="0">
                  <a:ea typeface="微软雅黑" pitchFamily="34" charset="-122"/>
                </a:endParaRPr>
              </a:p>
            </p:txBody>
          </p:sp>
          <p:sp>
            <p:nvSpPr>
              <p:cNvPr id="212" name="Freeform 101"/>
              <p:cNvSpPr>
                <a:spLocks noEditPoints="1" noChangeArrowheads="1"/>
              </p:cNvSpPr>
              <p:nvPr/>
            </p:nvSpPr>
            <p:spPr bwMode="auto">
              <a:xfrm>
                <a:off x="0" y="0"/>
                <a:ext cx="247" cy="124"/>
              </a:xfrm>
              <a:custGeom>
                <a:avLst/>
                <a:gdLst>
                  <a:gd name="T0" fmla="*/ 17 w 1492"/>
                  <a:gd name="T1" fmla="*/ 0 h 746"/>
                  <a:gd name="T2" fmla="*/ 12 w 1492"/>
                  <a:gd name="T3" fmla="*/ 1 h 746"/>
                  <a:gd name="T4" fmla="*/ 8 w 1492"/>
                  <a:gd name="T5" fmla="*/ 2 h 746"/>
                  <a:gd name="T6" fmla="*/ 5 w 1492"/>
                  <a:gd name="T7" fmla="*/ 4 h 746"/>
                  <a:gd name="T8" fmla="*/ 2 w 1492"/>
                  <a:gd name="T9" fmla="*/ 6 h 746"/>
                  <a:gd name="T10" fmla="*/ 0 w 1492"/>
                  <a:gd name="T11" fmla="*/ 8 h 746"/>
                  <a:gd name="T12" fmla="*/ 0 w 1492"/>
                  <a:gd name="T13" fmla="*/ 10 h 746"/>
                  <a:gd name="T14" fmla="*/ 1 w 1492"/>
                  <a:gd name="T15" fmla="*/ 13 h 746"/>
                  <a:gd name="T16" fmla="*/ 2 w 1492"/>
                  <a:gd name="T17" fmla="*/ 15 h 746"/>
                  <a:gd name="T18" fmla="*/ 5 w 1492"/>
                  <a:gd name="T19" fmla="*/ 17 h 746"/>
                  <a:gd name="T20" fmla="*/ 9 w 1492"/>
                  <a:gd name="T21" fmla="*/ 19 h 746"/>
                  <a:gd name="T22" fmla="*/ 13 w 1492"/>
                  <a:gd name="T23" fmla="*/ 20 h 746"/>
                  <a:gd name="T24" fmla="*/ 18 w 1492"/>
                  <a:gd name="T25" fmla="*/ 21 h 746"/>
                  <a:gd name="T26" fmla="*/ 23 w 1492"/>
                  <a:gd name="T27" fmla="*/ 21 h 746"/>
                  <a:gd name="T28" fmla="*/ 27 w 1492"/>
                  <a:gd name="T29" fmla="*/ 20 h 746"/>
                  <a:gd name="T30" fmla="*/ 32 w 1492"/>
                  <a:gd name="T31" fmla="*/ 19 h 746"/>
                  <a:gd name="T32" fmla="*/ 36 w 1492"/>
                  <a:gd name="T33" fmla="*/ 17 h 746"/>
                  <a:gd name="T34" fmla="*/ 38 w 1492"/>
                  <a:gd name="T35" fmla="*/ 15 h 746"/>
                  <a:gd name="T36" fmla="*/ 40 w 1492"/>
                  <a:gd name="T37" fmla="*/ 13 h 746"/>
                  <a:gd name="T38" fmla="*/ 41 w 1492"/>
                  <a:gd name="T39" fmla="*/ 10 h 746"/>
                  <a:gd name="T40" fmla="*/ 40 w 1492"/>
                  <a:gd name="T41" fmla="*/ 8 h 746"/>
                  <a:gd name="T42" fmla="*/ 39 w 1492"/>
                  <a:gd name="T43" fmla="*/ 6 h 746"/>
                  <a:gd name="T44" fmla="*/ 36 w 1492"/>
                  <a:gd name="T45" fmla="*/ 4 h 746"/>
                  <a:gd name="T46" fmla="*/ 33 w 1492"/>
                  <a:gd name="T47" fmla="*/ 2 h 746"/>
                  <a:gd name="T48" fmla="*/ 28 w 1492"/>
                  <a:gd name="T49" fmla="*/ 1 h 746"/>
                  <a:gd name="T50" fmla="*/ 24 w 1492"/>
                  <a:gd name="T51" fmla="*/ 0 h 746"/>
                  <a:gd name="T52" fmla="*/ 21 w 1492"/>
                  <a:gd name="T53" fmla="*/ 20 h 746"/>
                  <a:gd name="T54" fmla="*/ 17 w 1492"/>
                  <a:gd name="T55" fmla="*/ 20 h 746"/>
                  <a:gd name="T56" fmla="*/ 12 w 1492"/>
                  <a:gd name="T57" fmla="*/ 19 h 746"/>
                  <a:gd name="T58" fmla="*/ 8 w 1492"/>
                  <a:gd name="T59" fmla="*/ 18 h 746"/>
                  <a:gd name="T60" fmla="*/ 5 w 1492"/>
                  <a:gd name="T61" fmla="*/ 16 h 746"/>
                  <a:gd name="T62" fmla="*/ 3 w 1492"/>
                  <a:gd name="T63" fmla="*/ 14 h 746"/>
                  <a:gd name="T64" fmla="*/ 1 w 1492"/>
                  <a:gd name="T65" fmla="*/ 12 h 746"/>
                  <a:gd name="T66" fmla="*/ 1 w 1492"/>
                  <a:gd name="T67" fmla="*/ 10 h 746"/>
                  <a:gd name="T68" fmla="*/ 2 w 1492"/>
                  <a:gd name="T69" fmla="*/ 7 h 746"/>
                  <a:gd name="T70" fmla="*/ 4 w 1492"/>
                  <a:gd name="T71" fmla="*/ 5 h 746"/>
                  <a:gd name="T72" fmla="*/ 7 w 1492"/>
                  <a:gd name="T73" fmla="*/ 3 h 746"/>
                  <a:gd name="T74" fmla="*/ 10 w 1492"/>
                  <a:gd name="T75" fmla="*/ 2 h 746"/>
                  <a:gd name="T76" fmla="*/ 15 w 1492"/>
                  <a:gd name="T77" fmla="*/ 1 h 746"/>
                  <a:gd name="T78" fmla="*/ 20 w 1492"/>
                  <a:gd name="T79" fmla="*/ 1 h 746"/>
                  <a:gd name="T80" fmla="*/ 23 w 1492"/>
                  <a:gd name="T81" fmla="*/ 1 h 746"/>
                  <a:gd name="T82" fmla="*/ 28 w 1492"/>
                  <a:gd name="T83" fmla="*/ 1 h 746"/>
                  <a:gd name="T84" fmla="*/ 32 w 1492"/>
                  <a:gd name="T85" fmla="*/ 2 h 746"/>
                  <a:gd name="T86" fmla="*/ 35 w 1492"/>
                  <a:gd name="T87" fmla="*/ 4 h 746"/>
                  <a:gd name="T88" fmla="*/ 38 w 1492"/>
                  <a:gd name="T89" fmla="*/ 6 h 746"/>
                  <a:gd name="T90" fmla="*/ 39 w 1492"/>
                  <a:gd name="T91" fmla="*/ 8 h 746"/>
                  <a:gd name="T92" fmla="*/ 40 w 1492"/>
                  <a:gd name="T93" fmla="*/ 10 h 746"/>
                  <a:gd name="T94" fmla="*/ 39 w 1492"/>
                  <a:gd name="T95" fmla="*/ 13 h 746"/>
                  <a:gd name="T96" fmla="*/ 37 w 1492"/>
                  <a:gd name="T97" fmla="*/ 15 h 746"/>
                  <a:gd name="T98" fmla="*/ 35 w 1492"/>
                  <a:gd name="T99" fmla="*/ 17 h 746"/>
                  <a:gd name="T100" fmla="*/ 31 w 1492"/>
                  <a:gd name="T101" fmla="*/ 18 h 746"/>
                  <a:gd name="T102" fmla="*/ 27 w 1492"/>
                  <a:gd name="T103" fmla="*/ 19 h 746"/>
                  <a:gd name="T104" fmla="*/ 22 w 1492"/>
                  <a:gd name="T105" fmla="*/ 20 h 7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
                  <a:gd name="T160" fmla="*/ 0 h 746"/>
                  <a:gd name="T161" fmla="*/ 1492 w 1492"/>
                  <a:gd name="T162" fmla="*/ 746 h 7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dirty="0">
                  <a:ea typeface="微软雅黑" pitchFamily="34" charset="-122"/>
                </a:endParaRPr>
              </a:p>
            </p:txBody>
          </p:sp>
          <p:sp>
            <p:nvSpPr>
              <p:cNvPr id="213" name="Freeform 102"/>
              <p:cNvSpPr>
                <a:spLocks noChangeArrowheads="1"/>
              </p:cNvSpPr>
              <p:nvPr/>
            </p:nvSpPr>
            <p:spPr bwMode="auto">
              <a:xfrm>
                <a:off x="8" y="4"/>
                <a:ext cx="231" cy="116"/>
              </a:xfrm>
              <a:custGeom>
                <a:avLst/>
                <a:gdLst>
                  <a:gd name="T0" fmla="*/ 38 w 1398"/>
                  <a:gd name="T1" fmla="*/ 10 h 700"/>
                  <a:gd name="T2" fmla="*/ 38 w 1398"/>
                  <a:gd name="T3" fmla="*/ 12 h 700"/>
                  <a:gd name="T4" fmla="*/ 37 w 1398"/>
                  <a:gd name="T5" fmla="*/ 13 h 700"/>
                  <a:gd name="T6" fmla="*/ 36 w 1398"/>
                  <a:gd name="T7" fmla="*/ 14 h 700"/>
                  <a:gd name="T8" fmla="*/ 34 w 1398"/>
                  <a:gd name="T9" fmla="*/ 15 h 700"/>
                  <a:gd name="T10" fmla="*/ 33 w 1398"/>
                  <a:gd name="T11" fmla="*/ 16 h 700"/>
                  <a:gd name="T12" fmla="*/ 31 w 1398"/>
                  <a:gd name="T13" fmla="*/ 17 h 700"/>
                  <a:gd name="T14" fmla="*/ 28 w 1398"/>
                  <a:gd name="T15" fmla="*/ 18 h 700"/>
                  <a:gd name="T16" fmla="*/ 26 w 1398"/>
                  <a:gd name="T17" fmla="*/ 19 h 700"/>
                  <a:gd name="T18" fmla="*/ 23 w 1398"/>
                  <a:gd name="T19" fmla="*/ 19 h 700"/>
                  <a:gd name="T20" fmla="*/ 20 w 1398"/>
                  <a:gd name="T21" fmla="*/ 19 h 700"/>
                  <a:gd name="T22" fmla="*/ 18 w 1398"/>
                  <a:gd name="T23" fmla="*/ 19 h 700"/>
                  <a:gd name="T24" fmla="*/ 15 w 1398"/>
                  <a:gd name="T25" fmla="*/ 19 h 700"/>
                  <a:gd name="T26" fmla="*/ 13 w 1398"/>
                  <a:gd name="T27" fmla="*/ 19 h 700"/>
                  <a:gd name="T28" fmla="*/ 10 w 1398"/>
                  <a:gd name="T29" fmla="*/ 18 h 700"/>
                  <a:gd name="T30" fmla="*/ 8 w 1398"/>
                  <a:gd name="T31" fmla="*/ 17 h 700"/>
                  <a:gd name="T32" fmla="*/ 6 w 1398"/>
                  <a:gd name="T33" fmla="*/ 16 h 700"/>
                  <a:gd name="T34" fmla="*/ 4 w 1398"/>
                  <a:gd name="T35" fmla="*/ 15 h 700"/>
                  <a:gd name="T36" fmla="*/ 2 w 1398"/>
                  <a:gd name="T37" fmla="*/ 14 h 700"/>
                  <a:gd name="T38" fmla="*/ 1 w 1398"/>
                  <a:gd name="T39" fmla="*/ 13 h 700"/>
                  <a:gd name="T40" fmla="*/ 0 w 1398"/>
                  <a:gd name="T41" fmla="*/ 12 h 700"/>
                  <a:gd name="T42" fmla="*/ 0 w 1398"/>
                  <a:gd name="T43" fmla="*/ 10 h 700"/>
                  <a:gd name="T44" fmla="*/ 0 w 1398"/>
                  <a:gd name="T45" fmla="*/ 9 h 700"/>
                  <a:gd name="T46" fmla="*/ 0 w 1398"/>
                  <a:gd name="T47" fmla="*/ 8 h 700"/>
                  <a:gd name="T48" fmla="*/ 1 w 1398"/>
                  <a:gd name="T49" fmla="*/ 6 h 700"/>
                  <a:gd name="T50" fmla="*/ 2 w 1398"/>
                  <a:gd name="T51" fmla="*/ 5 h 700"/>
                  <a:gd name="T52" fmla="*/ 4 w 1398"/>
                  <a:gd name="T53" fmla="*/ 4 h 700"/>
                  <a:gd name="T54" fmla="*/ 6 w 1398"/>
                  <a:gd name="T55" fmla="*/ 3 h 700"/>
                  <a:gd name="T56" fmla="*/ 8 w 1398"/>
                  <a:gd name="T57" fmla="*/ 2 h 700"/>
                  <a:gd name="T58" fmla="*/ 10 w 1398"/>
                  <a:gd name="T59" fmla="*/ 1 h 700"/>
                  <a:gd name="T60" fmla="*/ 13 w 1398"/>
                  <a:gd name="T61" fmla="*/ 0 h 700"/>
                  <a:gd name="T62" fmla="*/ 15 w 1398"/>
                  <a:gd name="T63" fmla="*/ 0 h 700"/>
                  <a:gd name="T64" fmla="*/ 18 w 1398"/>
                  <a:gd name="T65" fmla="*/ 0 h 700"/>
                  <a:gd name="T66" fmla="*/ 20 w 1398"/>
                  <a:gd name="T67" fmla="*/ 0 h 700"/>
                  <a:gd name="T68" fmla="*/ 23 w 1398"/>
                  <a:gd name="T69" fmla="*/ 0 h 700"/>
                  <a:gd name="T70" fmla="*/ 26 w 1398"/>
                  <a:gd name="T71" fmla="*/ 0 h 700"/>
                  <a:gd name="T72" fmla="*/ 28 w 1398"/>
                  <a:gd name="T73" fmla="*/ 1 h 700"/>
                  <a:gd name="T74" fmla="*/ 31 w 1398"/>
                  <a:gd name="T75" fmla="*/ 2 h 700"/>
                  <a:gd name="T76" fmla="*/ 33 w 1398"/>
                  <a:gd name="T77" fmla="*/ 3 h 700"/>
                  <a:gd name="T78" fmla="*/ 34 w 1398"/>
                  <a:gd name="T79" fmla="*/ 4 h 700"/>
                  <a:gd name="T80" fmla="*/ 36 w 1398"/>
                  <a:gd name="T81" fmla="*/ 5 h 700"/>
                  <a:gd name="T82" fmla="*/ 37 w 1398"/>
                  <a:gd name="T83" fmla="*/ 6 h 700"/>
                  <a:gd name="T84" fmla="*/ 38 w 1398"/>
                  <a:gd name="T85" fmla="*/ 8 h 700"/>
                  <a:gd name="T86" fmla="*/ 38 w 1398"/>
                  <a:gd name="T87" fmla="*/ 9 h 7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8"/>
                  <a:gd name="T133" fmla="*/ 0 h 700"/>
                  <a:gd name="T134" fmla="*/ 1398 w 1398"/>
                  <a:gd name="T135" fmla="*/ 700 h 7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dirty="0">
                  <a:ea typeface="微软雅黑" pitchFamily="34" charset="-122"/>
                </a:endParaRPr>
              </a:p>
            </p:txBody>
          </p:sp>
        </p:grpSp>
      </p:grpSp>
      <p:sp>
        <p:nvSpPr>
          <p:cNvPr id="214" name="Text Box 81"/>
          <p:cNvSpPr>
            <a:spLocks noChangeArrowheads="1"/>
          </p:cNvSpPr>
          <p:nvPr/>
        </p:nvSpPr>
        <p:spPr bwMode="auto">
          <a:xfrm>
            <a:off x="2611245" y="4342698"/>
            <a:ext cx="2312063" cy="50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dirty="0">
                <a:solidFill>
                  <a:schemeClr val="bg1"/>
                </a:solidFill>
                <a:latin typeface="微软雅黑" pitchFamily="34" charset="-122"/>
                <a:ea typeface="微软雅黑" pitchFamily="34" charset="-122"/>
                <a:sym typeface="微软雅黑" pitchFamily="34" charset="-122"/>
              </a:rPr>
              <a:t>添加文本内容</a:t>
            </a:r>
            <a:endParaRPr lang="en-US" altLang="zh-CN" sz="2400" dirty="0">
              <a:solidFill>
                <a:schemeClr val="bg1"/>
              </a:solidFill>
              <a:latin typeface="微软雅黑" pitchFamily="34" charset="-122"/>
              <a:ea typeface="微软雅黑" pitchFamily="34" charset="-122"/>
              <a:sym typeface="微软雅黑" pitchFamily="34" charset="-122"/>
            </a:endParaRPr>
          </a:p>
        </p:txBody>
      </p:sp>
      <p:sp>
        <p:nvSpPr>
          <p:cNvPr id="215" name="Text Box 82"/>
          <p:cNvSpPr>
            <a:spLocks noChangeArrowheads="1"/>
          </p:cNvSpPr>
          <p:nvPr/>
        </p:nvSpPr>
        <p:spPr bwMode="auto">
          <a:xfrm>
            <a:off x="3780544" y="2040262"/>
            <a:ext cx="1274551" cy="73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a:solidFill>
                  <a:schemeClr val="bg1"/>
                </a:solidFill>
                <a:latin typeface="微软雅黑" pitchFamily="34" charset="-122"/>
                <a:ea typeface="微软雅黑" pitchFamily="34" charset="-122"/>
                <a:sym typeface="微软雅黑" pitchFamily="34" charset="-122"/>
              </a:rPr>
              <a:t>添加</a:t>
            </a:r>
            <a:endParaRPr lang="en-US" altLang="zh-CN" sz="2015" dirty="0">
              <a:solidFill>
                <a:schemeClr val="bg1"/>
              </a:solidFill>
              <a:latin typeface="微软雅黑" pitchFamily="34" charset="-122"/>
              <a:ea typeface="微软雅黑" pitchFamily="34" charset="-122"/>
              <a:sym typeface="微软雅黑" pitchFamily="34" charset="-122"/>
            </a:endParaRPr>
          </a:p>
          <a:p>
            <a:pPr algn="ctr" eaLnBrk="1" hangingPunct="1"/>
            <a:r>
              <a:rPr lang="zh-CN" altLang="en-US" sz="2015" dirty="0">
                <a:solidFill>
                  <a:schemeClr val="bg1"/>
                </a:solidFill>
                <a:latin typeface="微软雅黑" pitchFamily="34" charset="-122"/>
                <a:ea typeface="微软雅黑" pitchFamily="34" charset="-122"/>
                <a:sym typeface="微软雅黑" pitchFamily="34" charset="-122"/>
              </a:rPr>
              <a:t>标签</a:t>
            </a:r>
            <a:endParaRPr lang="en-US" altLang="zh-CN" sz="2015" dirty="0">
              <a:solidFill>
                <a:schemeClr val="bg1"/>
              </a:solidFill>
              <a:latin typeface="微软雅黑" pitchFamily="34" charset="-122"/>
              <a:ea typeface="微软雅黑" pitchFamily="34" charset="-122"/>
              <a:sym typeface="微软雅黑" pitchFamily="34" charset="-122"/>
            </a:endParaRPr>
          </a:p>
        </p:txBody>
      </p:sp>
      <p:grpSp>
        <p:nvGrpSpPr>
          <p:cNvPr id="216" name="组合 215"/>
          <p:cNvGrpSpPr/>
          <p:nvPr/>
        </p:nvGrpSpPr>
        <p:grpSpPr>
          <a:xfrm>
            <a:off x="7650123" y="2186293"/>
            <a:ext cx="532123" cy="598139"/>
            <a:chOff x="5810678" y="1001615"/>
            <a:chExt cx="422361" cy="474760"/>
          </a:xfrm>
        </p:grpSpPr>
        <p:sp>
          <p:nvSpPr>
            <p:cNvPr id="217"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dirty="0">
                <a:solidFill>
                  <a:srgbClr val="000000"/>
                </a:solidFill>
                <a:latin typeface="Calibri" pitchFamily="34" charset="0"/>
                <a:ea typeface="微软雅黑" pitchFamily="34" charset="-122"/>
                <a:sym typeface="宋体" pitchFamily="2" charset="-122"/>
              </a:endParaRPr>
            </a:p>
          </p:txBody>
        </p:sp>
        <p:grpSp>
          <p:nvGrpSpPr>
            <p:cNvPr id="218" name="组合 217"/>
            <p:cNvGrpSpPr/>
            <p:nvPr/>
          </p:nvGrpSpPr>
          <p:grpSpPr>
            <a:xfrm>
              <a:off x="5810678" y="1001615"/>
              <a:ext cx="422361" cy="422361"/>
              <a:chOff x="5003908" y="1229805"/>
              <a:chExt cx="897741" cy="897741"/>
            </a:xfrm>
          </p:grpSpPr>
          <p:sp>
            <p:nvSpPr>
              <p:cNvPr id="219" name="Freeform 36"/>
              <p:cNvSpPr>
                <a:spLocks/>
              </p:cNvSpPr>
              <p:nvPr/>
            </p:nvSpPr>
            <p:spPr bwMode="auto">
              <a:xfrm>
                <a:off x="5003908" y="1229805"/>
                <a:ext cx="897741" cy="897741"/>
              </a:xfrm>
              <a:prstGeom prst="ellipse">
                <a:avLst/>
              </a:prstGeom>
              <a:solidFill>
                <a:schemeClr val="bg2">
                  <a:lumMod val="90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220" name="Freeform 38"/>
              <p:cNvSpPr>
                <a:spLocks/>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221" name="Oval 39"/>
              <p:cNvSpPr>
                <a:spLocks noChangeArrowheads="1"/>
              </p:cNvSpPr>
              <p:nvPr/>
            </p:nvSpPr>
            <p:spPr bwMode="auto">
              <a:xfrm>
                <a:off x="5365810" y="1275260"/>
                <a:ext cx="180773" cy="16345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grpSp>
        <p:nvGrpSpPr>
          <p:cNvPr id="222" name="组合 221"/>
          <p:cNvGrpSpPr/>
          <p:nvPr/>
        </p:nvGrpSpPr>
        <p:grpSpPr>
          <a:xfrm>
            <a:off x="5575465" y="1984100"/>
            <a:ext cx="1360781" cy="1360781"/>
            <a:chOff x="3896974" y="1004807"/>
            <a:chExt cx="1231816" cy="1231816"/>
          </a:xfrm>
          <a:solidFill>
            <a:schemeClr val="bg2">
              <a:lumMod val="75000"/>
            </a:schemeClr>
          </a:solidFill>
        </p:grpSpPr>
        <p:sp>
          <p:nvSpPr>
            <p:cNvPr id="223" name="椭圆 222"/>
            <p:cNvSpPr/>
            <p:nvPr/>
          </p:nvSpPr>
          <p:spPr>
            <a:xfrm>
              <a:off x="3896974" y="1004807"/>
              <a:ext cx="1231816" cy="1231816"/>
            </a:xfrm>
            <a:prstGeom prst="ellipse">
              <a:avLst/>
            </a:pr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nvGrpSpPr>
            <p:cNvPr id="224" name="组合 223"/>
            <p:cNvGrpSpPr/>
            <p:nvPr/>
          </p:nvGrpSpPr>
          <p:grpSpPr>
            <a:xfrm>
              <a:off x="3975695" y="1021609"/>
              <a:ext cx="1074373" cy="351584"/>
              <a:chOff x="4042072" y="2366383"/>
              <a:chExt cx="635886" cy="208091"/>
            </a:xfrm>
            <a:grpFill/>
          </p:grpSpPr>
          <p:sp>
            <p:nvSpPr>
              <p:cNvPr id="225" name="Freeform 43"/>
              <p:cNvSpPr>
                <a:spLocks/>
              </p:cNvSpPr>
              <p:nvPr/>
            </p:nvSpPr>
            <p:spPr bwMode="auto">
              <a:xfrm>
                <a:off x="4042072" y="2366383"/>
                <a:ext cx="635886" cy="208091"/>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226" name="Oval 44"/>
              <p:cNvSpPr>
                <a:spLocks noChangeArrowheads="1"/>
              </p:cNvSpPr>
              <p:nvPr/>
            </p:nvSpPr>
            <p:spPr bwMode="auto">
              <a:xfrm>
                <a:off x="4289285" y="2391656"/>
                <a:ext cx="147570" cy="133432"/>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sp>
        <p:nvSpPr>
          <p:cNvPr id="227" name="Text Box 82"/>
          <p:cNvSpPr>
            <a:spLocks noChangeArrowheads="1"/>
          </p:cNvSpPr>
          <p:nvPr/>
        </p:nvSpPr>
        <p:spPr bwMode="auto">
          <a:xfrm>
            <a:off x="5618580" y="2344700"/>
            <a:ext cx="1274551" cy="73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a:solidFill>
                  <a:schemeClr val="bg1"/>
                </a:solidFill>
                <a:latin typeface="微软雅黑" pitchFamily="34" charset="-122"/>
                <a:ea typeface="微软雅黑" pitchFamily="34" charset="-122"/>
                <a:sym typeface="微软雅黑" pitchFamily="34" charset="-122"/>
              </a:rPr>
              <a:t>添加</a:t>
            </a:r>
            <a:endParaRPr lang="en-US" altLang="zh-CN" sz="2015" dirty="0">
              <a:solidFill>
                <a:schemeClr val="bg1"/>
              </a:solidFill>
              <a:latin typeface="微软雅黑" pitchFamily="34" charset="-122"/>
              <a:ea typeface="微软雅黑" pitchFamily="34" charset="-122"/>
              <a:sym typeface="微软雅黑" pitchFamily="34" charset="-122"/>
            </a:endParaRPr>
          </a:p>
          <a:p>
            <a:pPr algn="ctr" eaLnBrk="1" hangingPunct="1"/>
            <a:r>
              <a:rPr lang="zh-CN" altLang="en-US" sz="2015" dirty="0">
                <a:solidFill>
                  <a:schemeClr val="bg1"/>
                </a:solidFill>
                <a:latin typeface="微软雅黑" pitchFamily="34" charset="-122"/>
                <a:ea typeface="微软雅黑" pitchFamily="34" charset="-122"/>
                <a:sym typeface="微软雅黑" pitchFamily="34" charset="-122"/>
              </a:rPr>
              <a:t>标签</a:t>
            </a:r>
            <a:endParaRPr lang="en-US" altLang="zh-CN" sz="2015" dirty="0">
              <a:solidFill>
                <a:schemeClr val="bg1"/>
              </a:solidFill>
              <a:latin typeface="微软雅黑" pitchFamily="34" charset="-122"/>
              <a:ea typeface="微软雅黑" pitchFamily="34" charset="-122"/>
              <a:sym typeface="微软雅黑" pitchFamily="34" charset="-122"/>
            </a:endParaRPr>
          </a:p>
        </p:txBody>
      </p:sp>
      <p:sp>
        <p:nvSpPr>
          <p:cNvPr id="228" name="矩形 47"/>
          <p:cNvSpPr>
            <a:spLocks noChangeArrowheads="1"/>
          </p:cNvSpPr>
          <p:nvPr/>
        </p:nvSpPr>
        <p:spPr bwMode="auto">
          <a:xfrm>
            <a:off x="8325916" y="2554646"/>
            <a:ext cx="2784448" cy="89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的综合描述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的综合描述说明。</a:t>
            </a:r>
            <a:endParaRPr lang="zh-CN" altLang="en-US" sz="1400" dirty="0">
              <a:solidFill>
                <a:schemeClr val="bg1"/>
              </a:solidFill>
              <a:sym typeface="微软雅黑" pitchFamily="34" charset="-122"/>
            </a:endParaRPr>
          </a:p>
        </p:txBody>
      </p:sp>
      <p:sp>
        <p:nvSpPr>
          <p:cNvPr id="229" name="TextBox 59"/>
          <p:cNvSpPr txBox="1">
            <a:spLocks noChangeArrowheads="1"/>
          </p:cNvSpPr>
          <p:nvPr/>
        </p:nvSpPr>
        <p:spPr bwMode="auto">
          <a:xfrm flipH="1">
            <a:off x="8325521" y="2191226"/>
            <a:ext cx="2630914" cy="424098"/>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bg1"/>
                </a:solidFill>
                <a:latin typeface="微软雅黑" pitchFamily="34" charset="-122"/>
                <a:ea typeface="微软雅黑" pitchFamily="34" charset="-122"/>
              </a:rPr>
              <a:t>点击此处输入内容</a:t>
            </a:r>
            <a:endParaRPr lang="en-US" altLang="ko-KR" sz="2000" kern="0" dirty="0">
              <a:solidFill>
                <a:schemeClr val="bg1"/>
              </a:solidFill>
              <a:latin typeface="微软雅黑" pitchFamily="34" charset="-122"/>
              <a:ea typeface="微软雅黑" pitchFamily="34" charset="-122"/>
            </a:endParaRPr>
          </a:p>
        </p:txBody>
      </p:sp>
      <p:sp>
        <p:nvSpPr>
          <p:cNvPr id="230" name="TextBox 59"/>
          <p:cNvSpPr txBox="1">
            <a:spLocks noChangeArrowheads="1"/>
          </p:cNvSpPr>
          <p:nvPr/>
        </p:nvSpPr>
        <p:spPr bwMode="auto">
          <a:xfrm flipH="1">
            <a:off x="8342246" y="3585665"/>
            <a:ext cx="2630914" cy="424098"/>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bg1"/>
                </a:solidFill>
                <a:latin typeface="微软雅黑" pitchFamily="34" charset="-122"/>
                <a:ea typeface="微软雅黑" pitchFamily="34" charset="-122"/>
              </a:rPr>
              <a:t>点击此处输入内容</a:t>
            </a:r>
            <a:endParaRPr lang="en-US" altLang="ko-KR" sz="2000" kern="0" dirty="0">
              <a:solidFill>
                <a:schemeClr val="bg1"/>
              </a:solidFill>
              <a:latin typeface="微软雅黑" pitchFamily="34" charset="-122"/>
              <a:ea typeface="微软雅黑" pitchFamily="34" charset="-122"/>
            </a:endParaRPr>
          </a:p>
        </p:txBody>
      </p:sp>
      <p:sp>
        <p:nvSpPr>
          <p:cNvPr id="231" name="矩形 47"/>
          <p:cNvSpPr>
            <a:spLocks noChangeArrowheads="1"/>
          </p:cNvSpPr>
          <p:nvPr/>
        </p:nvSpPr>
        <p:spPr bwMode="auto">
          <a:xfrm>
            <a:off x="8325916" y="3968039"/>
            <a:ext cx="2784448" cy="89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的综合描述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的综合描述说明。</a:t>
            </a:r>
            <a:endParaRPr lang="zh-CN" altLang="en-US" sz="1400" dirty="0">
              <a:solidFill>
                <a:schemeClr val="bg1"/>
              </a:solidFill>
              <a:sym typeface="微软雅黑" pitchFamily="34" charset="-122"/>
            </a:endParaRPr>
          </a:p>
        </p:txBody>
      </p:sp>
      <p:sp>
        <p:nvSpPr>
          <p:cNvPr id="232" name="TextBox 59"/>
          <p:cNvSpPr txBox="1">
            <a:spLocks noChangeArrowheads="1"/>
          </p:cNvSpPr>
          <p:nvPr/>
        </p:nvSpPr>
        <p:spPr bwMode="auto">
          <a:xfrm flipH="1">
            <a:off x="8342246" y="4906389"/>
            <a:ext cx="2630914" cy="424098"/>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bg1"/>
                </a:solidFill>
                <a:latin typeface="微软雅黑" pitchFamily="34" charset="-122"/>
                <a:ea typeface="微软雅黑" pitchFamily="34" charset="-122"/>
              </a:rPr>
              <a:t>点击此处输入内容</a:t>
            </a:r>
            <a:endParaRPr lang="en-US" altLang="ko-KR" sz="2000" kern="0" dirty="0">
              <a:solidFill>
                <a:schemeClr val="bg1"/>
              </a:solidFill>
              <a:latin typeface="微软雅黑" pitchFamily="34" charset="-122"/>
              <a:ea typeface="微软雅黑" pitchFamily="34" charset="-122"/>
            </a:endParaRPr>
          </a:p>
        </p:txBody>
      </p:sp>
      <p:sp>
        <p:nvSpPr>
          <p:cNvPr id="233" name="矩形 47"/>
          <p:cNvSpPr>
            <a:spLocks noChangeArrowheads="1"/>
          </p:cNvSpPr>
          <p:nvPr/>
        </p:nvSpPr>
        <p:spPr bwMode="auto">
          <a:xfrm>
            <a:off x="8325916" y="5288764"/>
            <a:ext cx="2784448" cy="89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的综合描述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的综合描述说明。</a:t>
            </a:r>
            <a:endParaRPr lang="zh-CN" altLang="en-US" sz="1400" dirty="0">
              <a:solidFill>
                <a:schemeClr val="bg1"/>
              </a:solidFill>
              <a:sym typeface="微软雅黑" pitchFamily="34" charset="-122"/>
            </a:endParaRPr>
          </a:p>
        </p:txBody>
      </p:sp>
    </p:spTree>
    <p:extLst>
      <p:ext uri="{BB962C8B-B14F-4D97-AF65-F5344CB8AC3E}">
        <p14:creationId xmlns:p14="http://schemas.microsoft.com/office/powerpoint/2010/main" val="4975645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74"/>
                                        </p:tgtEl>
                                        <p:attrNameLst>
                                          <p:attrName>style.visibility</p:attrName>
                                        </p:attrNameLst>
                                      </p:cBhvr>
                                      <p:to>
                                        <p:strVal val="visible"/>
                                      </p:to>
                                    </p:set>
                                    <p:animEffect transition="in" filter="fade">
                                      <p:cBhvr>
                                        <p:cTn id="15" dur="1000"/>
                                        <p:tgtEl>
                                          <p:spTgt spid="174"/>
                                        </p:tgtEl>
                                      </p:cBhvr>
                                    </p:animEffect>
                                    <p:anim calcmode="lin" valueType="num">
                                      <p:cBhvr>
                                        <p:cTn id="16" dur="1000" fill="hold"/>
                                        <p:tgtEl>
                                          <p:spTgt spid="174"/>
                                        </p:tgtEl>
                                        <p:attrNameLst>
                                          <p:attrName>ppt_x</p:attrName>
                                        </p:attrNameLst>
                                      </p:cBhvr>
                                      <p:tavLst>
                                        <p:tav tm="0">
                                          <p:val>
                                            <p:strVal val="#ppt_x"/>
                                          </p:val>
                                        </p:tav>
                                        <p:tav tm="100000">
                                          <p:val>
                                            <p:strVal val="#ppt_x"/>
                                          </p:val>
                                        </p:tav>
                                      </p:tavLst>
                                    </p:anim>
                                    <p:anim calcmode="lin" valueType="num">
                                      <p:cBhvr>
                                        <p:cTn id="17" dur="1000" fill="hold"/>
                                        <p:tgtEl>
                                          <p:spTgt spid="17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500"/>
                                        <p:tgtEl>
                                          <p:spTgt spid="215"/>
                                        </p:tgtEl>
                                      </p:cBhvr>
                                    </p:animEffect>
                                  </p:childTnLst>
                                </p:cTn>
                              </p:par>
                            </p:childTnLst>
                          </p:cTn>
                        </p:par>
                        <p:par>
                          <p:cTn id="28" fill="hold">
                            <p:stCondLst>
                              <p:cond delay="3250"/>
                            </p:stCondLst>
                            <p:childTnLst>
                              <p:par>
                                <p:cTn id="29" presetID="22" presetClass="entr" presetSubtype="8" fill="hold" grpId="0" nodeType="afterEffect">
                                  <p:stCondLst>
                                    <p:cond delay="250"/>
                                  </p:stCondLst>
                                  <p:childTnLst>
                                    <p:set>
                                      <p:cBhvr>
                                        <p:cTn id="30" dur="1" fill="hold">
                                          <p:stCondLst>
                                            <p:cond delay="0"/>
                                          </p:stCondLst>
                                        </p:cTn>
                                        <p:tgtEl>
                                          <p:spTgt spid="159"/>
                                        </p:tgtEl>
                                        <p:attrNameLst>
                                          <p:attrName>style.visibility</p:attrName>
                                        </p:attrNameLst>
                                      </p:cBhvr>
                                      <p:to>
                                        <p:strVal val="visible"/>
                                      </p:to>
                                    </p:set>
                                    <p:animEffect transition="in" filter="wipe(left)">
                                      <p:cBhvr>
                                        <p:cTn id="31" dur="500"/>
                                        <p:tgtEl>
                                          <p:spTgt spid="159"/>
                                        </p:tgtEl>
                                      </p:cBhvr>
                                    </p:animEffect>
                                  </p:childTnLst>
                                </p:cTn>
                              </p:par>
                            </p:childTnLst>
                          </p:cTn>
                        </p:par>
                        <p:par>
                          <p:cTn id="32" fill="hold">
                            <p:stCondLst>
                              <p:cond delay="4000"/>
                            </p:stCondLst>
                            <p:childTnLst>
                              <p:par>
                                <p:cTn id="33" presetID="53" presetClass="entr" presetSubtype="16" fill="hold" nodeType="afterEffect">
                                  <p:stCondLst>
                                    <p:cond delay="0"/>
                                  </p:stCondLst>
                                  <p:childTnLst>
                                    <p:set>
                                      <p:cBhvr>
                                        <p:cTn id="34" dur="1" fill="hold">
                                          <p:stCondLst>
                                            <p:cond delay="0"/>
                                          </p:stCondLst>
                                        </p:cTn>
                                        <p:tgtEl>
                                          <p:spTgt spid="222"/>
                                        </p:tgtEl>
                                        <p:attrNameLst>
                                          <p:attrName>style.visibility</p:attrName>
                                        </p:attrNameLst>
                                      </p:cBhvr>
                                      <p:to>
                                        <p:strVal val="visible"/>
                                      </p:to>
                                    </p:set>
                                    <p:anim calcmode="lin" valueType="num">
                                      <p:cBhvr>
                                        <p:cTn id="35" dur="500" fill="hold"/>
                                        <p:tgtEl>
                                          <p:spTgt spid="222"/>
                                        </p:tgtEl>
                                        <p:attrNameLst>
                                          <p:attrName>ppt_w</p:attrName>
                                        </p:attrNameLst>
                                      </p:cBhvr>
                                      <p:tavLst>
                                        <p:tav tm="0">
                                          <p:val>
                                            <p:fltVal val="0"/>
                                          </p:val>
                                        </p:tav>
                                        <p:tav tm="100000">
                                          <p:val>
                                            <p:strVal val="#ppt_w"/>
                                          </p:val>
                                        </p:tav>
                                      </p:tavLst>
                                    </p:anim>
                                    <p:anim calcmode="lin" valueType="num">
                                      <p:cBhvr>
                                        <p:cTn id="36" dur="500" fill="hold"/>
                                        <p:tgtEl>
                                          <p:spTgt spid="222"/>
                                        </p:tgtEl>
                                        <p:attrNameLst>
                                          <p:attrName>ppt_h</p:attrName>
                                        </p:attrNameLst>
                                      </p:cBhvr>
                                      <p:tavLst>
                                        <p:tav tm="0">
                                          <p:val>
                                            <p:fltVal val="0"/>
                                          </p:val>
                                        </p:tav>
                                        <p:tav tm="100000">
                                          <p:val>
                                            <p:strVal val="#ppt_h"/>
                                          </p:val>
                                        </p:tav>
                                      </p:tavLst>
                                    </p:anim>
                                    <p:animEffect transition="in" filter="fade">
                                      <p:cBhvr>
                                        <p:cTn id="37" dur="500"/>
                                        <p:tgtEl>
                                          <p:spTgt spid="222"/>
                                        </p:tgtEl>
                                      </p:cBhvr>
                                    </p:animEffect>
                                  </p:childTnLst>
                                </p:cTn>
                              </p:par>
                            </p:childTnLst>
                          </p:cTn>
                        </p:par>
                        <p:par>
                          <p:cTn id="38" fill="hold">
                            <p:stCondLst>
                              <p:cond delay="4500"/>
                            </p:stCondLst>
                            <p:childTnLst>
                              <p:par>
                                <p:cTn id="39" presetID="22" presetClass="entr" presetSubtype="4" fill="hold" grpId="0" nodeType="afterEffect">
                                  <p:stCondLst>
                                    <p:cond delay="0"/>
                                  </p:stCondLst>
                                  <p:childTnLst>
                                    <p:set>
                                      <p:cBhvr>
                                        <p:cTn id="40" dur="1" fill="hold">
                                          <p:stCondLst>
                                            <p:cond delay="0"/>
                                          </p:stCondLst>
                                        </p:cTn>
                                        <p:tgtEl>
                                          <p:spTgt spid="227"/>
                                        </p:tgtEl>
                                        <p:attrNameLst>
                                          <p:attrName>style.visibility</p:attrName>
                                        </p:attrNameLst>
                                      </p:cBhvr>
                                      <p:to>
                                        <p:strVal val="visible"/>
                                      </p:to>
                                    </p:set>
                                    <p:animEffect>
                                      <p:cBhvr>
                                        <p:cTn id="41" dur="500"/>
                                        <p:tgtEl>
                                          <p:spTgt spid="227"/>
                                        </p:tgtEl>
                                      </p:cBhvr>
                                    </p:animEffect>
                                  </p:childTnLst>
                                </p:cTn>
                              </p:par>
                            </p:childTnLst>
                          </p:cTn>
                        </p:par>
                        <p:par>
                          <p:cTn id="42" fill="hold">
                            <p:stCondLst>
                              <p:cond delay="5000"/>
                            </p:stCondLst>
                            <p:childTnLst>
                              <p:par>
                                <p:cTn id="43" presetID="26" presetClass="entr" presetSubtype="0" fill="hold" nodeType="afterEffect">
                                  <p:stCondLst>
                                    <p:cond delay="0"/>
                                  </p:stCondLst>
                                  <p:childTnLst>
                                    <p:set>
                                      <p:cBhvr>
                                        <p:cTn id="44" dur="1" fill="hold">
                                          <p:stCondLst>
                                            <p:cond delay="0"/>
                                          </p:stCondLst>
                                        </p:cTn>
                                        <p:tgtEl>
                                          <p:spTgt spid="167"/>
                                        </p:tgtEl>
                                        <p:attrNameLst>
                                          <p:attrName>style.visibility</p:attrName>
                                        </p:attrNameLst>
                                      </p:cBhvr>
                                      <p:to>
                                        <p:strVal val="visible"/>
                                      </p:to>
                                    </p:set>
                                    <p:animEffect>
                                      <p:cBhvr>
                                        <p:cTn id="45" dur="580">
                                          <p:stCondLst>
                                            <p:cond delay="0"/>
                                          </p:stCondLst>
                                        </p:cTn>
                                        <p:tgtEl>
                                          <p:spTgt spid="167"/>
                                        </p:tgtEl>
                                      </p:cBhvr>
                                    </p:animEffect>
                                    <p:anim calcmode="lin" valueType="num">
                                      <p:cBhvr>
                                        <p:cTn id="46" dur="1822" tmFilter="0,0; 0.14,0.36; 0.43,0.73; 0.71,0.91; 1.0,1.0">
                                          <p:stCondLst>
                                            <p:cond delay="0"/>
                                          </p:stCondLst>
                                        </p:cTn>
                                        <p:tgtEl>
                                          <p:spTgt spid="167"/>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67"/>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67"/>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67"/>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67"/>
                                        </p:tgtEl>
                                        <p:attrNameLst>
                                          <p:attrName>ppt_y</p:attrName>
                                        </p:attrNameLst>
                                      </p:cBhvr>
                                      <p:tavLst>
                                        <p:tav tm="0" fmla="#ppt_y-sin(pi*$)/81">
                                          <p:val>
                                            <p:fltVal val="0"/>
                                          </p:val>
                                        </p:tav>
                                        <p:tav tm="100000">
                                          <p:val>
                                            <p:fltVal val="1"/>
                                          </p:val>
                                        </p:tav>
                                      </p:tavLst>
                                    </p:anim>
                                    <p:animScale>
                                      <p:cBhvr>
                                        <p:cTn id="51" dur="26">
                                          <p:stCondLst>
                                            <p:cond delay="650"/>
                                          </p:stCondLst>
                                        </p:cTn>
                                        <p:tgtEl>
                                          <p:spTgt spid="167"/>
                                        </p:tgtEl>
                                      </p:cBhvr>
                                      <p:to x="100000" y="60000"/>
                                    </p:animScale>
                                    <p:animScale>
                                      <p:cBhvr>
                                        <p:cTn id="52" dur="166" decel="50000">
                                          <p:stCondLst>
                                            <p:cond delay="676"/>
                                          </p:stCondLst>
                                        </p:cTn>
                                        <p:tgtEl>
                                          <p:spTgt spid="167"/>
                                        </p:tgtEl>
                                      </p:cBhvr>
                                      <p:to x="100000" y="100000"/>
                                    </p:animScale>
                                    <p:animScale>
                                      <p:cBhvr>
                                        <p:cTn id="53" dur="26">
                                          <p:stCondLst>
                                            <p:cond delay="1312"/>
                                          </p:stCondLst>
                                        </p:cTn>
                                        <p:tgtEl>
                                          <p:spTgt spid="167"/>
                                        </p:tgtEl>
                                      </p:cBhvr>
                                      <p:to x="100000" y="80000"/>
                                    </p:animScale>
                                    <p:animScale>
                                      <p:cBhvr>
                                        <p:cTn id="54" dur="166" decel="50000">
                                          <p:stCondLst>
                                            <p:cond delay="1338"/>
                                          </p:stCondLst>
                                        </p:cTn>
                                        <p:tgtEl>
                                          <p:spTgt spid="167"/>
                                        </p:tgtEl>
                                      </p:cBhvr>
                                      <p:to x="100000" y="100000"/>
                                    </p:animScale>
                                    <p:animScale>
                                      <p:cBhvr>
                                        <p:cTn id="55" dur="26">
                                          <p:stCondLst>
                                            <p:cond delay="1642"/>
                                          </p:stCondLst>
                                        </p:cTn>
                                        <p:tgtEl>
                                          <p:spTgt spid="167"/>
                                        </p:tgtEl>
                                      </p:cBhvr>
                                      <p:to x="100000" y="90000"/>
                                    </p:animScale>
                                    <p:animScale>
                                      <p:cBhvr>
                                        <p:cTn id="56" dur="166" decel="50000">
                                          <p:stCondLst>
                                            <p:cond delay="1668"/>
                                          </p:stCondLst>
                                        </p:cTn>
                                        <p:tgtEl>
                                          <p:spTgt spid="167"/>
                                        </p:tgtEl>
                                      </p:cBhvr>
                                      <p:to x="100000" y="100000"/>
                                    </p:animScale>
                                    <p:animScale>
                                      <p:cBhvr>
                                        <p:cTn id="57" dur="26">
                                          <p:stCondLst>
                                            <p:cond delay="1808"/>
                                          </p:stCondLst>
                                        </p:cTn>
                                        <p:tgtEl>
                                          <p:spTgt spid="167"/>
                                        </p:tgtEl>
                                      </p:cBhvr>
                                      <p:to x="100000" y="95000"/>
                                    </p:animScale>
                                    <p:animScale>
                                      <p:cBhvr>
                                        <p:cTn id="58" dur="166" decel="50000">
                                          <p:stCondLst>
                                            <p:cond delay="1834"/>
                                          </p:stCondLst>
                                        </p:cTn>
                                        <p:tgtEl>
                                          <p:spTgt spid="167"/>
                                        </p:tgtEl>
                                      </p:cBhvr>
                                      <p:to x="100000" y="100000"/>
                                    </p:animScale>
                                  </p:childTnLst>
                                </p:cTn>
                              </p:par>
                              <p:par>
                                <p:cTn id="59" presetID="26" presetClass="entr" presetSubtype="0" fill="hold" nodeType="withEffect">
                                  <p:stCondLst>
                                    <p:cond delay="250"/>
                                  </p:stCondLst>
                                  <p:childTnLst>
                                    <p:set>
                                      <p:cBhvr>
                                        <p:cTn id="60" dur="1" fill="hold">
                                          <p:stCondLst>
                                            <p:cond delay="0"/>
                                          </p:stCondLst>
                                        </p:cTn>
                                        <p:tgtEl>
                                          <p:spTgt spid="152"/>
                                        </p:tgtEl>
                                        <p:attrNameLst>
                                          <p:attrName>style.visibility</p:attrName>
                                        </p:attrNameLst>
                                      </p:cBhvr>
                                      <p:to>
                                        <p:strVal val="visible"/>
                                      </p:to>
                                    </p:set>
                                    <p:animEffect>
                                      <p:cBhvr>
                                        <p:cTn id="61" dur="580">
                                          <p:stCondLst>
                                            <p:cond delay="0"/>
                                          </p:stCondLst>
                                        </p:cTn>
                                        <p:tgtEl>
                                          <p:spTgt spid="152"/>
                                        </p:tgtEl>
                                      </p:cBhvr>
                                    </p:animEffect>
                                    <p:anim calcmode="lin" valueType="num">
                                      <p:cBhvr>
                                        <p:cTn id="62" dur="1822" tmFilter="0,0; 0.14,0.36; 0.43,0.73; 0.71,0.91; 1.0,1.0">
                                          <p:stCondLst>
                                            <p:cond delay="0"/>
                                          </p:stCondLst>
                                        </p:cTn>
                                        <p:tgtEl>
                                          <p:spTgt spid="152"/>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52"/>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52"/>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52"/>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52"/>
                                        </p:tgtEl>
                                        <p:attrNameLst>
                                          <p:attrName>ppt_y</p:attrName>
                                        </p:attrNameLst>
                                      </p:cBhvr>
                                      <p:tavLst>
                                        <p:tav tm="0" fmla="#ppt_y-sin(pi*$)/81">
                                          <p:val>
                                            <p:fltVal val="0"/>
                                          </p:val>
                                        </p:tav>
                                        <p:tav tm="100000">
                                          <p:val>
                                            <p:fltVal val="1"/>
                                          </p:val>
                                        </p:tav>
                                      </p:tavLst>
                                    </p:anim>
                                    <p:animScale>
                                      <p:cBhvr>
                                        <p:cTn id="67" dur="26">
                                          <p:stCondLst>
                                            <p:cond delay="650"/>
                                          </p:stCondLst>
                                        </p:cTn>
                                        <p:tgtEl>
                                          <p:spTgt spid="152"/>
                                        </p:tgtEl>
                                      </p:cBhvr>
                                      <p:to x="100000" y="60000"/>
                                    </p:animScale>
                                    <p:animScale>
                                      <p:cBhvr>
                                        <p:cTn id="68" dur="166" decel="50000">
                                          <p:stCondLst>
                                            <p:cond delay="676"/>
                                          </p:stCondLst>
                                        </p:cTn>
                                        <p:tgtEl>
                                          <p:spTgt spid="152"/>
                                        </p:tgtEl>
                                      </p:cBhvr>
                                      <p:to x="100000" y="100000"/>
                                    </p:animScale>
                                    <p:animScale>
                                      <p:cBhvr>
                                        <p:cTn id="69" dur="26">
                                          <p:stCondLst>
                                            <p:cond delay="1312"/>
                                          </p:stCondLst>
                                        </p:cTn>
                                        <p:tgtEl>
                                          <p:spTgt spid="152"/>
                                        </p:tgtEl>
                                      </p:cBhvr>
                                      <p:to x="100000" y="80000"/>
                                    </p:animScale>
                                    <p:animScale>
                                      <p:cBhvr>
                                        <p:cTn id="70" dur="166" decel="50000">
                                          <p:stCondLst>
                                            <p:cond delay="1338"/>
                                          </p:stCondLst>
                                        </p:cTn>
                                        <p:tgtEl>
                                          <p:spTgt spid="152"/>
                                        </p:tgtEl>
                                      </p:cBhvr>
                                      <p:to x="100000" y="100000"/>
                                    </p:animScale>
                                    <p:animScale>
                                      <p:cBhvr>
                                        <p:cTn id="71" dur="26">
                                          <p:stCondLst>
                                            <p:cond delay="1642"/>
                                          </p:stCondLst>
                                        </p:cTn>
                                        <p:tgtEl>
                                          <p:spTgt spid="152"/>
                                        </p:tgtEl>
                                      </p:cBhvr>
                                      <p:to x="100000" y="90000"/>
                                    </p:animScale>
                                    <p:animScale>
                                      <p:cBhvr>
                                        <p:cTn id="72" dur="166" decel="50000">
                                          <p:stCondLst>
                                            <p:cond delay="1668"/>
                                          </p:stCondLst>
                                        </p:cTn>
                                        <p:tgtEl>
                                          <p:spTgt spid="152"/>
                                        </p:tgtEl>
                                      </p:cBhvr>
                                      <p:to x="100000" y="100000"/>
                                    </p:animScale>
                                    <p:animScale>
                                      <p:cBhvr>
                                        <p:cTn id="73" dur="26">
                                          <p:stCondLst>
                                            <p:cond delay="1808"/>
                                          </p:stCondLst>
                                        </p:cTn>
                                        <p:tgtEl>
                                          <p:spTgt spid="152"/>
                                        </p:tgtEl>
                                      </p:cBhvr>
                                      <p:to x="100000" y="95000"/>
                                    </p:animScale>
                                    <p:animScale>
                                      <p:cBhvr>
                                        <p:cTn id="74" dur="166" decel="50000">
                                          <p:stCondLst>
                                            <p:cond delay="1834"/>
                                          </p:stCondLst>
                                        </p:cTn>
                                        <p:tgtEl>
                                          <p:spTgt spid="152"/>
                                        </p:tgtEl>
                                      </p:cBhvr>
                                      <p:to x="100000" y="100000"/>
                                    </p:animScale>
                                  </p:childTnLst>
                                </p:cTn>
                              </p:par>
                              <p:par>
                                <p:cTn id="75" presetID="26" presetClass="entr" presetSubtype="0" fill="hold" nodeType="withEffect">
                                  <p:stCondLst>
                                    <p:cond delay="500"/>
                                  </p:stCondLst>
                                  <p:childTnLst>
                                    <p:set>
                                      <p:cBhvr>
                                        <p:cTn id="76" dur="1" fill="hold">
                                          <p:stCondLst>
                                            <p:cond delay="0"/>
                                          </p:stCondLst>
                                        </p:cTn>
                                        <p:tgtEl>
                                          <p:spTgt spid="160"/>
                                        </p:tgtEl>
                                        <p:attrNameLst>
                                          <p:attrName>style.visibility</p:attrName>
                                        </p:attrNameLst>
                                      </p:cBhvr>
                                      <p:to>
                                        <p:strVal val="visible"/>
                                      </p:to>
                                    </p:set>
                                    <p:animEffect>
                                      <p:cBhvr>
                                        <p:cTn id="77" dur="580">
                                          <p:stCondLst>
                                            <p:cond delay="0"/>
                                          </p:stCondLst>
                                        </p:cTn>
                                        <p:tgtEl>
                                          <p:spTgt spid="160"/>
                                        </p:tgtEl>
                                      </p:cBhvr>
                                    </p:animEffect>
                                    <p:anim calcmode="lin" valueType="num">
                                      <p:cBhvr>
                                        <p:cTn id="78" dur="1822" tmFilter="0,0; 0.14,0.36; 0.43,0.73; 0.71,0.91; 1.0,1.0">
                                          <p:stCondLst>
                                            <p:cond delay="0"/>
                                          </p:stCondLst>
                                        </p:cTn>
                                        <p:tgtEl>
                                          <p:spTgt spid="160"/>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60"/>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60"/>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60"/>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60"/>
                                        </p:tgtEl>
                                        <p:attrNameLst>
                                          <p:attrName>ppt_y</p:attrName>
                                        </p:attrNameLst>
                                      </p:cBhvr>
                                      <p:tavLst>
                                        <p:tav tm="0" fmla="#ppt_y-sin(pi*$)/81">
                                          <p:val>
                                            <p:fltVal val="0"/>
                                          </p:val>
                                        </p:tav>
                                        <p:tav tm="100000">
                                          <p:val>
                                            <p:fltVal val="1"/>
                                          </p:val>
                                        </p:tav>
                                      </p:tavLst>
                                    </p:anim>
                                    <p:animScale>
                                      <p:cBhvr>
                                        <p:cTn id="83" dur="26">
                                          <p:stCondLst>
                                            <p:cond delay="650"/>
                                          </p:stCondLst>
                                        </p:cTn>
                                        <p:tgtEl>
                                          <p:spTgt spid="160"/>
                                        </p:tgtEl>
                                      </p:cBhvr>
                                      <p:to x="100000" y="60000"/>
                                    </p:animScale>
                                    <p:animScale>
                                      <p:cBhvr>
                                        <p:cTn id="84" dur="166" decel="50000">
                                          <p:stCondLst>
                                            <p:cond delay="676"/>
                                          </p:stCondLst>
                                        </p:cTn>
                                        <p:tgtEl>
                                          <p:spTgt spid="160"/>
                                        </p:tgtEl>
                                      </p:cBhvr>
                                      <p:to x="100000" y="100000"/>
                                    </p:animScale>
                                    <p:animScale>
                                      <p:cBhvr>
                                        <p:cTn id="85" dur="26">
                                          <p:stCondLst>
                                            <p:cond delay="1312"/>
                                          </p:stCondLst>
                                        </p:cTn>
                                        <p:tgtEl>
                                          <p:spTgt spid="160"/>
                                        </p:tgtEl>
                                      </p:cBhvr>
                                      <p:to x="100000" y="80000"/>
                                    </p:animScale>
                                    <p:animScale>
                                      <p:cBhvr>
                                        <p:cTn id="86" dur="166" decel="50000">
                                          <p:stCondLst>
                                            <p:cond delay="1338"/>
                                          </p:stCondLst>
                                        </p:cTn>
                                        <p:tgtEl>
                                          <p:spTgt spid="160"/>
                                        </p:tgtEl>
                                      </p:cBhvr>
                                      <p:to x="100000" y="100000"/>
                                    </p:animScale>
                                    <p:animScale>
                                      <p:cBhvr>
                                        <p:cTn id="87" dur="26">
                                          <p:stCondLst>
                                            <p:cond delay="1642"/>
                                          </p:stCondLst>
                                        </p:cTn>
                                        <p:tgtEl>
                                          <p:spTgt spid="160"/>
                                        </p:tgtEl>
                                      </p:cBhvr>
                                      <p:to x="100000" y="90000"/>
                                    </p:animScale>
                                    <p:animScale>
                                      <p:cBhvr>
                                        <p:cTn id="88" dur="166" decel="50000">
                                          <p:stCondLst>
                                            <p:cond delay="1668"/>
                                          </p:stCondLst>
                                        </p:cTn>
                                        <p:tgtEl>
                                          <p:spTgt spid="160"/>
                                        </p:tgtEl>
                                      </p:cBhvr>
                                      <p:to x="100000" y="100000"/>
                                    </p:animScale>
                                    <p:animScale>
                                      <p:cBhvr>
                                        <p:cTn id="89" dur="26">
                                          <p:stCondLst>
                                            <p:cond delay="1808"/>
                                          </p:stCondLst>
                                        </p:cTn>
                                        <p:tgtEl>
                                          <p:spTgt spid="160"/>
                                        </p:tgtEl>
                                      </p:cBhvr>
                                      <p:to x="100000" y="95000"/>
                                    </p:animScale>
                                    <p:animScale>
                                      <p:cBhvr>
                                        <p:cTn id="90" dur="166" decel="50000">
                                          <p:stCondLst>
                                            <p:cond delay="1834"/>
                                          </p:stCondLst>
                                        </p:cTn>
                                        <p:tgtEl>
                                          <p:spTgt spid="160"/>
                                        </p:tgtEl>
                                      </p:cBhvr>
                                      <p:to x="100000" y="100000"/>
                                    </p:animScale>
                                  </p:childTnLst>
                                </p:cTn>
                              </p:par>
                            </p:childTnLst>
                          </p:cTn>
                        </p:par>
                        <p:par>
                          <p:cTn id="91" fill="hold">
                            <p:stCondLst>
                              <p:cond delay="7500"/>
                            </p:stCondLst>
                            <p:childTnLst>
                              <p:par>
                                <p:cTn id="92" presetID="10" presetClass="entr" presetSubtype="0" fill="hold" nodeType="afterEffect">
                                  <p:stCondLst>
                                    <p:cond delay="0"/>
                                  </p:stCondLst>
                                  <p:childTnLst>
                                    <p:set>
                                      <p:cBhvr>
                                        <p:cTn id="93" dur="1" fill="hold">
                                          <p:stCondLst>
                                            <p:cond delay="0"/>
                                          </p:stCondLst>
                                        </p:cTn>
                                        <p:tgtEl>
                                          <p:spTgt spid="216"/>
                                        </p:tgtEl>
                                        <p:attrNameLst>
                                          <p:attrName>style.visibility</p:attrName>
                                        </p:attrNameLst>
                                      </p:cBhvr>
                                      <p:to>
                                        <p:strVal val="visible"/>
                                      </p:to>
                                    </p:set>
                                    <p:anim calcmode="lin" valueType="num">
                                      <p:cBhvr>
                                        <p:cTn id="94" dur="500" fill="hold"/>
                                        <p:tgtEl>
                                          <p:spTgt spid="216"/>
                                        </p:tgtEl>
                                        <p:attrNameLst>
                                          <p:attrName>ppt_w</p:attrName>
                                        </p:attrNameLst>
                                      </p:cBhvr>
                                      <p:tavLst>
                                        <p:tav tm="0">
                                          <p:val>
                                            <p:fltVal val="0"/>
                                          </p:val>
                                        </p:tav>
                                        <p:tav tm="100000">
                                          <p:val>
                                            <p:strVal val="#ppt_w"/>
                                          </p:val>
                                        </p:tav>
                                      </p:tavLst>
                                    </p:anim>
                                    <p:anim calcmode="lin" valueType="num">
                                      <p:cBhvr>
                                        <p:cTn id="95" dur="500" fill="hold"/>
                                        <p:tgtEl>
                                          <p:spTgt spid="216"/>
                                        </p:tgtEl>
                                        <p:attrNameLst>
                                          <p:attrName>ppt_h</p:attrName>
                                        </p:attrNameLst>
                                      </p:cBhvr>
                                      <p:tavLst>
                                        <p:tav tm="0">
                                          <p:val>
                                            <p:fltVal val="0"/>
                                          </p:val>
                                        </p:tav>
                                        <p:tav tm="100000">
                                          <p:val>
                                            <p:strVal val="#ppt_h"/>
                                          </p:val>
                                        </p:tav>
                                      </p:tavLst>
                                    </p:anim>
                                    <p:animEffect>
                                      <p:cBhvr>
                                        <p:cTn id="96" dur="500"/>
                                        <p:tgtEl>
                                          <p:spTgt spid="216"/>
                                        </p:tgtEl>
                                      </p:cBhvr>
                                    </p:animEffect>
                                  </p:childTnLst>
                                </p:cTn>
                              </p:par>
                            </p:childTnLst>
                          </p:cTn>
                        </p:par>
                        <p:par>
                          <p:cTn id="97" fill="hold">
                            <p:stCondLst>
                              <p:cond delay="8000"/>
                            </p:stCondLst>
                            <p:childTnLst>
                              <p:par>
                                <p:cTn id="98" presetID="22" presetClass="entr" presetSubtype="8" fill="hold" grpId="0" nodeType="afterEffect">
                                  <p:stCondLst>
                                    <p:cond delay="0"/>
                                  </p:stCondLst>
                                  <p:childTnLst>
                                    <p:set>
                                      <p:cBhvr>
                                        <p:cTn id="99" dur="1" fill="hold">
                                          <p:stCondLst>
                                            <p:cond delay="0"/>
                                          </p:stCondLst>
                                        </p:cTn>
                                        <p:tgtEl>
                                          <p:spTgt spid="228"/>
                                        </p:tgtEl>
                                        <p:attrNameLst>
                                          <p:attrName>style.visibility</p:attrName>
                                        </p:attrNameLst>
                                      </p:cBhvr>
                                      <p:to>
                                        <p:strVal val="visible"/>
                                      </p:to>
                                    </p:set>
                                    <p:animEffect transition="in" filter="wipe(left)">
                                      <p:cBhvr>
                                        <p:cTn id="100" dur="500"/>
                                        <p:tgtEl>
                                          <p:spTgt spid="228"/>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229"/>
                                        </p:tgtEl>
                                        <p:attrNameLst>
                                          <p:attrName>style.visibility</p:attrName>
                                        </p:attrNameLst>
                                      </p:cBhvr>
                                      <p:to>
                                        <p:strVal val="visible"/>
                                      </p:to>
                                    </p:set>
                                    <p:animEffect transition="in" filter="wipe(left)">
                                      <p:cBhvr>
                                        <p:cTn id="103" dur="500"/>
                                        <p:tgtEl>
                                          <p:spTgt spid="229"/>
                                        </p:tgtEl>
                                      </p:cBhvr>
                                    </p:animEffect>
                                  </p:childTnLst>
                                </p:cTn>
                              </p:par>
                            </p:childTnLst>
                          </p:cTn>
                        </p:par>
                        <p:par>
                          <p:cTn id="104" fill="hold">
                            <p:stCondLst>
                              <p:cond delay="8500"/>
                            </p:stCondLst>
                            <p:childTnLst>
                              <p:par>
                                <p:cTn id="105" presetID="10" presetClass="entr" presetSubtype="0" fill="hold" nodeType="afterEffect">
                                  <p:stCondLst>
                                    <p:cond delay="0"/>
                                  </p:stCondLst>
                                  <p:childTnLst>
                                    <p:set>
                                      <p:cBhvr>
                                        <p:cTn id="106" dur="1" fill="hold">
                                          <p:stCondLst>
                                            <p:cond delay="0"/>
                                          </p:stCondLst>
                                        </p:cTn>
                                        <p:tgtEl>
                                          <p:spTgt spid="146"/>
                                        </p:tgtEl>
                                        <p:attrNameLst>
                                          <p:attrName>style.visibility</p:attrName>
                                        </p:attrNameLst>
                                      </p:cBhvr>
                                      <p:to>
                                        <p:strVal val="visible"/>
                                      </p:to>
                                    </p:set>
                                    <p:anim calcmode="lin" valueType="num">
                                      <p:cBhvr>
                                        <p:cTn id="107" dur="500" fill="hold"/>
                                        <p:tgtEl>
                                          <p:spTgt spid="146"/>
                                        </p:tgtEl>
                                        <p:attrNameLst>
                                          <p:attrName>ppt_w</p:attrName>
                                        </p:attrNameLst>
                                      </p:cBhvr>
                                      <p:tavLst>
                                        <p:tav tm="0">
                                          <p:val>
                                            <p:fltVal val="0"/>
                                          </p:val>
                                        </p:tav>
                                        <p:tav tm="100000">
                                          <p:val>
                                            <p:strVal val="#ppt_w"/>
                                          </p:val>
                                        </p:tav>
                                      </p:tavLst>
                                    </p:anim>
                                    <p:anim calcmode="lin" valueType="num">
                                      <p:cBhvr>
                                        <p:cTn id="108" dur="500" fill="hold"/>
                                        <p:tgtEl>
                                          <p:spTgt spid="146"/>
                                        </p:tgtEl>
                                        <p:attrNameLst>
                                          <p:attrName>ppt_h</p:attrName>
                                        </p:attrNameLst>
                                      </p:cBhvr>
                                      <p:tavLst>
                                        <p:tav tm="0">
                                          <p:val>
                                            <p:fltVal val="0"/>
                                          </p:val>
                                        </p:tav>
                                        <p:tav tm="100000">
                                          <p:val>
                                            <p:strVal val="#ppt_h"/>
                                          </p:val>
                                        </p:tav>
                                      </p:tavLst>
                                    </p:anim>
                                    <p:animEffect>
                                      <p:cBhvr>
                                        <p:cTn id="109" dur="500"/>
                                        <p:tgtEl>
                                          <p:spTgt spid="146"/>
                                        </p:tgtEl>
                                      </p:cBhvr>
                                    </p:animEffect>
                                  </p:childTnLst>
                                </p:cTn>
                              </p:par>
                            </p:childTnLst>
                          </p:cTn>
                        </p:par>
                        <p:par>
                          <p:cTn id="110" fill="hold">
                            <p:stCondLst>
                              <p:cond delay="9000"/>
                            </p:stCondLst>
                            <p:childTnLst>
                              <p:par>
                                <p:cTn id="111" presetID="22" presetClass="entr" presetSubtype="8" fill="hold" grpId="0" nodeType="afterEffect">
                                  <p:stCondLst>
                                    <p:cond delay="0"/>
                                  </p:stCondLst>
                                  <p:childTnLst>
                                    <p:set>
                                      <p:cBhvr>
                                        <p:cTn id="112" dur="1" fill="hold">
                                          <p:stCondLst>
                                            <p:cond delay="0"/>
                                          </p:stCondLst>
                                        </p:cTn>
                                        <p:tgtEl>
                                          <p:spTgt spid="230"/>
                                        </p:tgtEl>
                                        <p:attrNameLst>
                                          <p:attrName>style.visibility</p:attrName>
                                        </p:attrNameLst>
                                      </p:cBhvr>
                                      <p:to>
                                        <p:strVal val="visible"/>
                                      </p:to>
                                    </p:set>
                                    <p:animEffect transition="in" filter="wipe(left)">
                                      <p:cBhvr>
                                        <p:cTn id="113" dur="500"/>
                                        <p:tgtEl>
                                          <p:spTgt spid="230"/>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231"/>
                                        </p:tgtEl>
                                        <p:attrNameLst>
                                          <p:attrName>style.visibility</p:attrName>
                                        </p:attrNameLst>
                                      </p:cBhvr>
                                      <p:to>
                                        <p:strVal val="visible"/>
                                      </p:to>
                                    </p:set>
                                    <p:animEffect transition="in" filter="wipe(left)">
                                      <p:cBhvr>
                                        <p:cTn id="116" dur="500"/>
                                        <p:tgtEl>
                                          <p:spTgt spid="231"/>
                                        </p:tgtEl>
                                      </p:cBhvr>
                                    </p:animEffect>
                                  </p:childTnLst>
                                </p:cTn>
                              </p:par>
                            </p:childTnLst>
                          </p:cTn>
                        </p:par>
                        <p:par>
                          <p:cTn id="117" fill="hold">
                            <p:stCondLst>
                              <p:cond delay="9500"/>
                            </p:stCondLst>
                            <p:childTnLst>
                              <p:par>
                                <p:cTn id="118" presetID="10" presetClass="entr" presetSubtype="0" fill="hold" nodeType="afterEffect">
                                  <p:stCondLst>
                                    <p:cond delay="0"/>
                                  </p:stCondLst>
                                  <p:childTnLst>
                                    <p:set>
                                      <p:cBhvr>
                                        <p:cTn id="119" dur="1" fill="hold">
                                          <p:stCondLst>
                                            <p:cond delay="0"/>
                                          </p:stCondLst>
                                        </p:cTn>
                                        <p:tgtEl>
                                          <p:spTgt spid="208"/>
                                        </p:tgtEl>
                                        <p:attrNameLst>
                                          <p:attrName>style.visibility</p:attrName>
                                        </p:attrNameLst>
                                      </p:cBhvr>
                                      <p:to>
                                        <p:strVal val="visible"/>
                                      </p:to>
                                    </p:set>
                                    <p:anim calcmode="lin" valueType="num">
                                      <p:cBhvr>
                                        <p:cTn id="120" dur="500" fill="hold"/>
                                        <p:tgtEl>
                                          <p:spTgt spid="208"/>
                                        </p:tgtEl>
                                        <p:attrNameLst>
                                          <p:attrName>ppt_w</p:attrName>
                                        </p:attrNameLst>
                                      </p:cBhvr>
                                      <p:tavLst>
                                        <p:tav tm="0">
                                          <p:val>
                                            <p:fltVal val="0"/>
                                          </p:val>
                                        </p:tav>
                                        <p:tav tm="100000">
                                          <p:val>
                                            <p:strVal val="#ppt_w"/>
                                          </p:val>
                                        </p:tav>
                                      </p:tavLst>
                                    </p:anim>
                                    <p:anim calcmode="lin" valueType="num">
                                      <p:cBhvr>
                                        <p:cTn id="121" dur="500" fill="hold"/>
                                        <p:tgtEl>
                                          <p:spTgt spid="208"/>
                                        </p:tgtEl>
                                        <p:attrNameLst>
                                          <p:attrName>ppt_h</p:attrName>
                                        </p:attrNameLst>
                                      </p:cBhvr>
                                      <p:tavLst>
                                        <p:tav tm="0">
                                          <p:val>
                                            <p:fltVal val="0"/>
                                          </p:val>
                                        </p:tav>
                                        <p:tav tm="100000">
                                          <p:val>
                                            <p:strVal val="#ppt_h"/>
                                          </p:val>
                                        </p:tav>
                                      </p:tavLst>
                                    </p:anim>
                                    <p:animEffect>
                                      <p:cBhvr>
                                        <p:cTn id="122" dur="500"/>
                                        <p:tgtEl>
                                          <p:spTgt spid="208"/>
                                        </p:tgtEl>
                                      </p:cBhvr>
                                    </p:animEffect>
                                  </p:childTnLst>
                                </p:cTn>
                              </p:par>
                            </p:childTnLst>
                          </p:cTn>
                        </p:par>
                        <p:par>
                          <p:cTn id="123" fill="hold">
                            <p:stCondLst>
                              <p:cond delay="10000"/>
                            </p:stCondLst>
                            <p:childTnLst>
                              <p:par>
                                <p:cTn id="124" presetID="22" presetClass="entr" presetSubtype="8" fill="hold" grpId="0" nodeType="afterEffect">
                                  <p:stCondLst>
                                    <p:cond delay="0"/>
                                  </p:stCondLst>
                                  <p:childTnLst>
                                    <p:set>
                                      <p:cBhvr>
                                        <p:cTn id="125" dur="1" fill="hold">
                                          <p:stCondLst>
                                            <p:cond delay="0"/>
                                          </p:stCondLst>
                                        </p:cTn>
                                        <p:tgtEl>
                                          <p:spTgt spid="232"/>
                                        </p:tgtEl>
                                        <p:attrNameLst>
                                          <p:attrName>style.visibility</p:attrName>
                                        </p:attrNameLst>
                                      </p:cBhvr>
                                      <p:to>
                                        <p:strVal val="visible"/>
                                      </p:to>
                                    </p:set>
                                    <p:animEffect transition="in" filter="wipe(left)">
                                      <p:cBhvr>
                                        <p:cTn id="126" dur="500"/>
                                        <p:tgtEl>
                                          <p:spTgt spid="232"/>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233"/>
                                        </p:tgtEl>
                                        <p:attrNameLst>
                                          <p:attrName>style.visibility</p:attrName>
                                        </p:attrNameLst>
                                      </p:cBhvr>
                                      <p:to>
                                        <p:strVal val="visible"/>
                                      </p:to>
                                    </p:set>
                                    <p:animEffect transition="in" filter="wipe(left)">
                                      <p:cBhvr>
                                        <p:cTn id="129"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59" grpId="0" animBg="1"/>
      <p:bldP spid="214" grpId="0"/>
      <p:bldP spid="215" grpId="0"/>
      <p:bldP spid="227" grpId="0" bldLvl="0" autoUpdateAnimBg="0"/>
      <p:bldP spid="228" grpId="0"/>
      <p:bldP spid="229" grpId="0"/>
      <p:bldP spid="230" grpId="0"/>
      <p:bldP spid="231" grpId="0"/>
      <p:bldP spid="232" grpId="0"/>
      <p:bldP spid="2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4207" y="2084587"/>
            <a:ext cx="7034350" cy="3383326"/>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14" name="椭圆 13"/>
          <p:cNvSpPr/>
          <p:nvPr/>
        </p:nvSpPr>
        <p:spPr>
          <a:xfrm>
            <a:off x="2695675" y="3093649"/>
            <a:ext cx="1369549" cy="136520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dirty="0">
                <a:latin typeface="微软雅黑" pitchFamily="34" charset="-122"/>
                <a:ea typeface="微软雅黑" pitchFamily="34" charset="-122"/>
              </a:rPr>
              <a:t>点击添加文本</a:t>
            </a:r>
          </a:p>
        </p:txBody>
      </p:sp>
      <p:sp>
        <p:nvSpPr>
          <p:cNvPr id="15" name="椭圆 14"/>
          <p:cNvSpPr/>
          <p:nvPr/>
        </p:nvSpPr>
        <p:spPr>
          <a:xfrm>
            <a:off x="9730025" y="3093649"/>
            <a:ext cx="1369549" cy="136520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dirty="0">
                <a:latin typeface="微软雅黑" pitchFamily="34" charset="-122"/>
                <a:ea typeface="微软雅黑" pitchFamily="34" charset="-122"/>
              </a:rPr>
              <a:t>点击添加文本</a:t>
            </a:r>
          </a:p>
        </p:txBody>
      </p:sp>
      <p:sp>
        <p:nvSpPr>
          <p:cNvPr id="16" name="矩形 15"/>
          <p:cNvSpPr/>
          <p:nvPr/>
        </p:nvSpPr>
        <p:spPr>
          <a:xfrm>
            <a:off x="6282381" y="3085990"/>
            <a:ext cx="1537510" cy="353256"/>
          </a:xfrm>
          <a:prstGeom prst="rect">
            <a:avLst/>
          </a:prstGeom>
        </p:spPr>
        <p:txBody>
          <a:bodyPr wrap="none" lIns="75520" tIns="37760" rIns="75520" bIns="37760">
            <a:spAutoFit/>
          </a:bodyPr>
          <a:lstStyle/>
          <a:p>
            <a:r>
              <a:rPr lang="zh-CN" altLang="en-US" dirty="0">
                <a:solidFill>
                  <a:schemeClr val="bg1"/>
                </a:solidFill>
                <a:latin typeface="微软雅黑" pitchFamily="34" charset="-122"/>
                <a:ea typeface="微软雅黑" pitchFamily="34" charset="-122"/>
              </a:rPr>
              <a:t>点击添加标题</a:t>
            </a:r>
            <a:endParaRPr lang="zh-CN" altLang="en-US" dirty="0">
              <a:solidFill>
                <a:schemeClr val="bg1"/>
              </a:solidFill>
              <a:ea typeface="微软雅黑" pitchFamily="34" charset="-122"/>
            </a:endParaRPr>
          </a:p>
        </p:txBody>
      </p:sp>
      <p:sp>
        <p:nvSpPr>
          <p:cNvPr id="17" name="矩形 16"/>
          <p:cNvSpPr/>
          <p:nvPr/>
        </p:nvSpPr>
        <p:spPr>
          <a:xfrm>
            <a:off x="6282381" y="4162069"/>
            <a:ext cx="1537510" cy="353256"/>
          </a:xfrm>
          <a:prstGeom prst="rect">
            <a:avLst/>
          </a:prstGeom>
        </p:spPr>
        <p:txBody>
          <a:bodyPr wrap="none" lIns="75520" tIns="37760" rIns="75520" bIns="37760">
            <a:spAutoFit/>
          </a:bodyPr>
          <a:lstStyle/>
          <a:p>
            <a:r>
              <a:rPr lang="zh-CN" altLang="en-US" dirty="0">
                <a:solidFill>
                  <a:schemeClr val="bg1"/>
                </a:solidFill>
                <a:latin typeface="微软雅黑" pitchFamily="34" charset="-122"/>
                <a:ea typeface="微软雅黑" pitchFamily="34" charset="-122"/>
              </a:rPr>
              <a:t>点击添加标题</a:t>
            </a:r>
            <a:endParaRPr lang="zh-CN" altLang="en-US" dirty="0">
              <a:solidFill>
                <a:schemeClr val="bg1"/>
              </a:solidFill>
              <a:ea typeface="微软雅黑" pitchFamily="34" charset="-122"/>
            </a:endParaRPr>
          </a:p>
        </p:txBody>
      </p:sp>
      <p:sp>
        <p:nvSpPr>
          <p:cNvPr id="23" name="上箭头 22"/>
          <p:cNvSpPr/>
          <p:nvPr/>
        </p:nvSpPr>
        <p:spPr>
          <a:xfrm>
            <a:off x="6427641" y="2291042"/>
            <a:ext cx="1007480" cy="739723"/>
          </a:xfrm>
          <a:prstGeom prst="upArrow">
            <a:avLst>
              <a:gd name="adj1" fmla="val 50000"/>
              <a:gd name="adj2" fmla="val 6343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25" name="矩形 24"/>
          <p:cNvSpPr/>
          <p:nvPr/>
        </p:nvSpPr>
        <p:spPr>
          <a:xfrm>
            <a:off x="5025921" y="5289844"/>
            <a:ext cx="3751374" cy="35614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点击添加文本</a:t>
            </a:r>
            <a:endParaRPr lang="zh-CN" altLang="en-US" dirty="0">
              <a:latin typeface="微软雅黑" pitchFamily="34" charset="-122"/>
              <a:ea typeface="微软雅黑" pitchFamily="34" charset="-122"/>
            </a:endParaRPr>
          </a:p>
        </p:txBody>
      </p:sp>
      <p:sp>
        <p:nvSpPr>
          <p:cNvPr id="26" name="矩形 25"/>
          <p:cNvSpPr/>
          <p:nvPr/>
        </p:nvSpPr>
        <p:spPr>
          <a:xfrm>
            <a:off x="5025921" y="1906517"/>
            <a:ext cx="3751374" cy="35614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a:latin typeface="微软雅黑" pitchFamily="34" charset="-122"/>
                <a:ea typeface="微软雅黑" pitchFamily="34" charset="-122"/>
              </a:rPr>
              <a:t>点击添加文本</a:t>
            </a:r>
          </a:p>
        </p:txBody>
      </p:sp>
      <p:sp>
        <p:nvSpPr>
          <p:cNvPr id="27" name="五边形 2"/>
          <p:cNvSpPr/>
          <p:nvPr/>
        </p:nvSpPr>
        <p:spPr>
          <a:xfrm>
            <a:off x="4482568" y="382076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28" name="五边形 2"/>
          <p:cNvSpPr/>
          <p:nvPr/>
        </p:nvSpPr>
        <p:spPr>
          <a:xfrm flipH="1">
            <a:off x="4482568" y="346462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18"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19" name="组合 18"/>
          <p:cNvGrpSpPr/>
          <p:nvPr/>
        </p:nvGrpSpPr>
        <p:grpSpPr>
          <a:xfrm>
            <a:off x="5334856" y="570216"/>
            <a:ext cx="263341" cy="395013"/>
            <a:chOff x="5284519" y="1508166"/>
            <a:chExt cx="213756" cy="427512"/>
          </a:xfrm>
        </p:grpSpPr>
        <p:cxnSp>
          <p:nvCxnSpPr>
            <p:cNvPr id="20" name="直接连接符 19"/>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2" name="上箭头 21"/>
          <p:cNvSpPr/>
          <p:nvPr/>
        </p:nvSpPr>
        <p:spPr>
          <a:xfrm flipV="1">
            <a:off x="6427641" y="4510925"/>
            <a:ext cx="1007480" cy="739723"/>
          </a:xfrm>
          <a:prstGeom prst="upArrow">
            <a:avLst>
              <a:gd name="adj1" fmla="val 50000"/>
              <a:gd name="adj2" fmla="val 6343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4444563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500"/>
                                        <p:tgtEl>
                                          <p:spTgt spid="28"/>
                                        </p:tgtEl>
                                      </p:cBhvr>
                                    </p:animEffect>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22" presetClass="entr" presetSubtype="4"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par>
                          <p:cTn id="48" fill="hold">
                            <p:stCondLst>
                              <p:cond delay="3500"/>
                            </p:stCondLst>
                            <p:childTnLst>
                              <p:par>
                                <p:cTn id="49" presetID="16" presetClass="entr" presetSubtype="37"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arn(outVertical)">
                                      <p:cBhvr>
                                        <p:cTn id="51" dur="500"/>
                                        <p:tgtEl>
                                          <p:spTgt spid="26"/>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outVertical)">
                                      <p:cBhvr>
                                        <p:cTn id="54" dur="500"/>
                                        <p:tgtEl>
                                          <p:spTgt spid="25"/>
                                        </p:tgtEl>
                                      </p:cBhvr>
                                    </p:animEffect>
                                  </p:childTnLst>
                                </p:cTn>
                              </p:par>
                            </p:childTnLst>
                          </p:cTn>
                        </p:par>
                        <p:par>
                          <p:cTn id="55" fill="hold">
                            <p:stCondLst>
                              <p:cond delay="4000"/>
                            </p:stCondLst>
                            <p:childTnLst>
                              <p:par>
                                <p:cTn id="56" presetID="16" presetClass="entr" presetSubtype="37"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arn(outVertical)">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23" grpId="0" animBg="1"/>
      <p:bldP spid="25" grpId="0" animBg="1"/>
      <p:bldP spid="26" grpId="0" animBg="1"/>
      <p:bldP spid="27" grpId="0" animBg="1"/>
      <p:bldP spid="28" grpId="0" animBg="1"/>
      <p:bldP spid="18" grpId="0"/>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12" name="组合 11"/>
          <p:cNvGrpSpPr/>
          <p:nvPr/>
        </p:nvGrpSpPr>
        <p:grpSpPr>
          <a:xfrm>
            <a:off x="5334856" y="570216"/>
            <a:ext cx="263341" cy="395013"/>
            <a:chOff x="5284519" y="1508166"/>
            <a:chExt cx="213756" cy="427512"/>
          </a:xfrm>
        </p:grpSpPr>
        <p:cxnSp>
          <p:nvCxnSpPr>
            <p:cNvPr id="13" name="直接连接符 12"/>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0" name="Group 5"/>
          <p:cNvGrpSpPr>
            <a:grpSpLocks/>
          </p:cNvGrpSpPr>
          <p:nvPr/>
        </p:nvGrpSpPr>
        <p:grpSpPr bwMode="auto">
          <a:xfrm>
            <a:off x="2337018" y="1948846"/>
            <a:ext cx="4863251" cy="3684981"/>
            <a:chOff x="702" y="1230"/>
            <a:chExt cx="2947" cy="2233"/>
          </a:xfrm>
          <a:solidFill>
            <a:schemeClr val="bg2">
              <a:lumMod val="75000"/>
            </a:schemeClr>
          </a:solidFill>
        </p:grpSpPr>
        <p:sp>
          <p:nvSpPr>
            <p:cNvPr id="61" name="Rectangle 6"/>
            <p:cNvSpPr>
              <a:spLocks noChangeArrowheads="1"/>
            </p:cNvSpPr>
            <p:nvPr/>
          </p:nvSpPr>
          <p:spPr bwMode="auto">
            <a:xfrm rot="-3600000">
              <a:off x="785" y="1556"/>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2" name="Rectangle 7"/>
            <p:cNvSpPr>
              <a:spLocks noChangeArrowheads="1"/>
            </p:cNvSpPr>
            <p:nvPr/>
          </p:nvSpPr>
          <p:spPr bwMode="auto">
            <a:xfrm rot="-3600000">
              <a:off x="1556" y="2055"/>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3" name="Rectangle 8"/>
            <p:cNvSpPr>
              <a:spLocks noChangeArrowheads="1"/>
            </p:cNvSpPr>
            <p:nvPr/>
          </p:nvSpPr>
          <p:spPr bwMode="auto">
            <a:xfrm rot="-3600000">
              <a:off x="2350" y="2509"/>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4" name="Rectangle 9"/>
            <p:cNvSpPr>
              <a:spLocks noChangeArrowheads="1"/>
            </p:cNvSpPr>
            <p:nvPr/>
          </p:nvSpPr>
          <p:spPr bwMode="auto">
            <a:xfrm rot="-3600000">
              <a:off x="1578" y="2940"/>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5" name="Rectangle 10"/>
            <p:cNvSpPr>
              <a:spLocks noChangeArrowheads="1"/>
            </p:cNvSpPr>
            <p:nvPr/>
          </p:nvSpPr>
          <p:spPr bwMode="auto">
            <a:xfrm rot="-3600000">
              <a:off x="762" y="2509"/>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6" name="Rectangle 11"/>
            <p:cNvSpPr>
              <a:spLocks noChangeArrowheads="1"/>
            </p:cNvSpPr>
            <p:nvPr/>
          </p:nvSpPr>
          <p:spPr bwMode="auto">
            <a:xfrm rot="3600000">
              <a:off x="1556" y="1579"/>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7" name="Rectangle 12"/>
            <p:cNvSpPr>
              <a:spLocks noChangeArrowheads="1"/>
            </p:cNvSpPr>
            <p:nvPr/>
          </p:nvSpPr>
          <p:spPr bwMode="auto">
            <a:xfrm rot="3600000">
              <a:off x="2327" y="2010"/>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8" name="Rectangle 13"/>
            <p:cNvSpPr>
              <a:spLocks noChangeArrowheads="1"/>
            </p:cNvSpPr>
            <p:nvPr/>
          </p:nvSpPr>
          <p:spPr bwMode="auto">
            <a:xfrm rot="3600000">
              <a:off x="1556" y="2509"/>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69" name="Rectangle 14"/>
            <p:cNvSpPr>
              <a:spLocks noChangeArrowheads="1"/>
            </p:cNvSpPr>
            <p:nvPr/>
          </p:nvSpPr>
          <p:spPr bwMode="auto">
            <a:xfrm rot="3600000">
              <a:off x="762" y="2962"/>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0" name="Rectangle 15"/>
            <p:cNvSpPr>
              <a:spLocks noChangeArrowheads="1"/>
            </p:cNvSpPr>
            <p:nvPr/>
          </p:nvSpPr>
          <p:spPr bwMode="auto">
            <a:xfrm rot="3600000">
              <a:off x="762" y="2032"/>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1" name="Rectangle 16"/>
            <p:cNvSpPr>
              <a:spLocks noChangeArrowheads="1"/>
            </p:cNvSpPr>
            <p:nvPr/>
          </p:nvSpPr>
          <p:spPr bwMode="auto">
            <a:xfrm>
              <a:off x="1162" y="2274"/>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2" name="Rectangle 17"/>
            <p:cNvSpPr>
              <a:spLocks noChangeArrowheads="1"/>
            </p:cNvSpPr>
            <p:nvPr/>
          </p:nvSpPr>
          <p:spPr bwMode="auto">
            <a:xfrm>
              <a:off x="1162" y="3193"/>
              <a:ext cx="525" cy="146"/>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3" name="Rectangle 18"/>
            <p:cNvSpPr>
              <a:spLocks noChangeArrowheads="1"/>
            </p:cNvSpPr>
            <p:nvPr/>
          </p:nvSpPr>
          <p:spPr bwMode="auto">
            <a:xfrm>
              <a:off x="1950" y="1814"/>
              <a:ext cx="526" cy="146"/>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4" name="Rectangle 19"/>
            <p:cNvSpPr>
              <a:spLocks noChangeArrowheads="1"/>
            </p:cNvSpPr>
            <p:nvPr/>
          </p:nvSpPr>
          <p:spPr bwMode="auto">
            <a:xfrm>
              <a:off x="1950" y="2733"/>
              <a:ext cx="526" cy="146"/>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5" name="Rectangle 20"/>
            <p:cNvSpPr>
              <a:spLocks noChangeArrowheads="1"/>
            </p:cNvSpPr>
            <p:nvPr/>
          </p:nvSpPr>
          <p:spPr bwMode="auto">
            <a:xfrm>
              <a:off x="1162" y="1354"/>
              <a:ext cx="525" cy="146"/>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6" name="Freeform 21"/>
            <p:cNvSpPr>
              <a:spLocks/>
            </p:cNvSpPr>
            <p:nvPr/>
          </p:nvSpPr>
          <p:spPr bwMode="auto">
            <a:xfrm>
              <a:off x="965" y="1230"/>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7" name="Freeform 22"/>
            <p:cNvSpPr>
              <a:spLocks/>
            </p:cNvSpPr>
            <p:nvPr/>
          </p:nvSpPr>
          <p:spPr bwMode="auto">
            <a:xfrm>
              <a:off x="1490" y="1230"/>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8" name="Freeform 23"/>
            <p:cNvSpPr>
              <a:spLocks/>
            </p:cNvSpPr>
            <p:nvPr/>
          </p:nvSpPr>
          <p:spPr bwMode="auto">
            <a:xfrm>
              <a:off x="1753"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79" name="Freeform 24"/>
            <p:cNvSpPr>
              <a:spLocks/>
            </p:cNvSpPr>
            <p:nvPr/>
          </p:nvSpPr>
          <p:spPr bwMode="auto">
            <a:xfrm>
              <a:off x="702" y="1690"/>
              <a:ext cx="394" cy="394"/>
            </a:xfrm>
            <a:custGeom>
              <a:avLst/>
              <a:gdLst>
                <a:gd name="T0" fmla="*/ 394 w 394"/>
                <a:gd name="T1" fmla="*/ 197 h 394"/>
                <a:gd name="T2" fmla="*/ 390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5"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5" y="9"/>
                  </a:lnTo>
                  <a:lnTo>
                    <a:pt x="274" y="14"/>
                  </a:lnTo>
                  <a:lnTo>
                    <a:pt x="290" y="23"/>
                  </a:lnTo>
                  <a:lnTo>
                    <a:pt x="307" y="33"/>
                  </a:lnTo>
                  <a:lnTo>
                    <a:pt x="323" y="45"/>
                  </a:lnTo>
                  <a:lnTo>
                    <a:pt x="336" y="58"/>
                  </a:lnTo>
                  <a:lnTo>
                    <a:pt x="349" y="71"/>
                  </a:lnTo>
                  <a:lnTo>
                    <a:pt x="361" y="87"/>
                  </a:lnTo>
                  <a:lnTo>
                    <a:pt x="370" y="104"/>
                  </a:lnTo>
                  <a:lnTo>
                    <a:pt x="380" y="120"/>
                  </a:lnTo>
                  <a:lnTo>
                    <a:pt x="385" y="138"/>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0" name="Freeform 25"/>
            <p:cNvSpPr>
              <a:spLocks/>
            </p:cNvSpPr>
            <p:nvPr/>
          </p:nvSpPr>
          <p:spPr bwMode="auto">
            <a:xfrm>
              <a:off x="965" y="3069"/>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1" name="Freeform 26"/>
            <p:cNvSpPr>
              <a:spLocks/>
            </p:cNvSpPr>
            <p:nvPr/>
          </p:nvSpPr>
          <p:spPr bwMode="auto">
            <a:xfrm>
              <a:off x="1490" y="3069"/>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2" name="Freeform 27"/>
            <p:cNvSpPr>
              <a:spLocks/>
            </p:cNvSpPr>
            <p:nvPr/>
          </p:nvSpPr>
          <p:spPr bwMode="auto">
            <a:xfrm>
              <a:off x="1753"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3" name="Freeform 28"/>
            <p:cNvSpPr>
              <a:spLocks/>
            </p:cNvSpPr>
            <p:nvPr/>
          </p:nvSpPr>
          <p:spPr bwMode="auto">
            <a:xfrm>
              <a:off x="702" y="2609"/>
              <a:ext cx="394" cy="394"/>
            </a:xfrm>
            <a:custGeom>
              <a:avLst/>
              <a:gdLst>
                <a:gd name="T0" fmla="*/ 394 w 394"/>
                <a:gd name="T1" fmla="*/ 197 h 394"/>
                <a:gd name="T2" fmla="*/ 390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5"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5" y="9"/>
                  </a:lnTo>
                  <a:lnTo>
                    <a:pt x="274" y="15"/>
                  </a:lnTo>
                  <a:lnTo>
                    <a:pt x="290" y="24"/>
                  </a:lnTo>
                  <a:lnTo>
                    <a:pt x="307" y="33"/>
                  </a:lnTo>
                  <a:lnTo>
                    <a:pt x="323" y="46"/>
                  </a:lnTo>
                  <a:lnTo>
                    <a:pt x="336" y="59"/>
                  </a:lnTo>
                  <a:lnTo>
                    <a:pt x="349" y="71"/>
                  </a:lnTo>
                  <a:lnTo>
                    <a:pt x="361" y="88"/>
                  </a:lnTo>
                  <a:lnTo>
                    <a:pt x="370" y="104"/>
                  </a:lnTo>
                  <a:lnTo>
                    <a:pt x="380" y="121"/>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4" name="Freeform 29"/>
            <p:cNvSpPr>
              <a:spLocks/>
            </p:cNvSpPr>
            <p:nvPr/>
          </p:nvSpPr>
          <p:spPr bwMode="auto">
            <a:xfrm>
              <a:off x="965"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5" name="Freeform 30"/>
            <p:cNvSpPr>
              <a:spLocks/>
            </p:cNvSpPr>
            <p:nvPr/>
          </p:nvSpPr>
          <p:spPr bwMode="auto">
            <a:xfrm>
              <a:off x="2279" y="1690"/>
              <a:ext cx="394" cy="394"/>
            </a:xfrm>
            <a:custGeom>
              <a:avLst/>
              <a:gdLst>
                <a:gd name="T0" fmla="*/ 394 w 394"/>
                <a:gd name="T1" fmla="*/ 197 h 394"/>
                <a:gd name="T2" fmla="*/ 390 w 394"/>
                <a:gd name="T3" fmla="*/ 237 h 394"/>
                <a:gd name="T4" fmla="*/ 379 w 394"/>
                <a:gd name="T5" fmla="*/ 273 h 394"/>
                <a:gd name="T6" fmla="*/ 361 w 394"/>
                <a:gd name="T7" fmla="*/ 306 h 394"/>
                <a:gd name="T8" fmla="*/ 335 w 394"/>
                <a:gd name="T9" fmla="*/ 335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1 w 394"/>
                <a:gd name="T33" fmla="*/ 217 h 394"/>
                <a:gd name="T34" fmla="*/ 0 w 394"/>
                <a:gd name="T35" fmla="*/ 197 h 394"/>
                <a:gd name="T36" fmla="*/ 3 w 394"/>
                <a:gd name="T37" fmla="*/ 157 h 394"/>
                <a:gd name="T38" fmla="*/ 14 w 394"/>
                <a:gd name="T39" fmla="*/ 120 h 394"/>
                <a:gd name="T40" fmla="*/ 32 w 394"/>
                <a:gd name="T41" fmla="*/ 87 h 394"/>
                <a:gd name="T42" fmla="*/ 58 w 394"/>
                <a:gd name="T43" fmla="*/ 58 h 394"/>
                <a:gd name="T44" fmla="*/ 87 w 394"/>
                <a:gd name="T45" fmla="*/ 33 h 394"/>
                <a:gd name="T46" fmla="*/ 120 w 394"/>
                <a:gd name="T47" fmla="*/ 14 h 394"/>
                <a:gd name="T48" fmla="*/ 156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8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3"/>
                  </a:lnTo>
                  <a:lnTo>
                    <a:pt x="370" y="290"/>
                  </a:lnTo>
                  <a:lnTo>
                    <a:pt x="361" y="306"/>
                  </a:lnTo>
                  <a:lnTo>
                    <a:pt x="348" y="323"/>
                  </a:lnTo>
                  <a:lnTo>
                    <a:pt x="335" y="335"/>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6" y="390"/>
                  </a:lnTo>
                  <a:lnTo>
                    <a:pt x="138" y="385"/>
                  </a:lnTo>
                  <a:lnTo>
                    <a:pt x="120" y="379"/>
                  </a:lnTo>
                  <a:lnTo>
                    <a:pt x="104" y="370"/>
                  </a:lnTo>
                  <a:lnTo>
                    <a:pt x="87" y="361"/>
                  </a:lnTo>
                  <a:lnTo>
                    <a:pt x="71" y="348"/>
                  </a:lnTo>
                  <a:lnTo>
                    <a:pt x="58" y="335"/>
                  </a:lnTo>
                  <a:lnTo>
                    <a:pt x="45" y="323"/>
                  </a:lnTo>
                  <a:lnTo>
                    <a:pt x="32" y="306"/>
                  </a:lnTo>
                  <a:lnTo>
                    <a:pt x="23" y="290"/>
                  </a:lnTo>
                  <a:lnTo>
                    <a:pt x="14" y="273"/>
                  </a:lnTo>
                  <a:lnTo>
                    <a:pt x="9" y="255"/>
                  </a:lnTo>
                  <a:lnTo>
                    <a:pt x="3" y="237"/>
                  </a:lnTo>
                  <a:lnTo>
                    <a:pt x="1" y="217"/>
                  </a:lnTo>
                  <a:lnTo>
                    <a:pt x="0" y="197"/>
                  </a:lnTo>
                  <a:lnTo>
                    <a:pt x="0" y="197"/>
                  </a:lnTo>
                  <a:lnTo>
                    <a:pt x="1" y="177"/>
                  </a:lnTo>
                  <a:lnTo>
                    <a:pt x="3" y="157"/>
                  </a:lnTo>
                  <a:lnTo>
                    <a:pt x="9" y="138"/>
                  </a:lnTo>
                  <a:lnTo>
                    <a:pt x="14" y="120"/>
                  </a:lnTo>
                  <a:lnTo>
                    <a:pt x="23" y="104"/>
                  </a:lnTo>
                  <a:lnTo>
                    <a:pt x="32" y="87"/>
                  </a:lnTo>
                  <a:lnTo>
                    <a:pt x="45" y="71"/>
                  </a:lnTo>
                  <a:lnTo>
                    <a:pt x="58" y="58"/>
                  </a:lnTo>
                  <a:lnTo>
                    <a:pt x="71" y="45"/>
                  </a:lnTo>
                  <a:lnTo>
                    <a:pt x="87" y="33"/>
                  </a:lnTo>
                  <a:lnTo>
                    <a:pt x="104" y="23"/>
                  </a:lnTo>
                  <a:lnTo>
                    <a:pt x="120" y="14"/>
                  </a:lnTo>
                  <a:lnTo>
                    <a:pt x="138" y="9"/>
                  </a:lnTo>
                  <a:lnTo>
                    <a:pt x="156" y="3"/>
                  </a:lnTo>
                  <a:lnTo>
                    <a:pt x="177" y="2"/>
                  </a:lnTo>
                  <a:lnTo>
                    <a:pt x="197" y="0"/>
                  </a:lnTo>
                  <a:lnTo>
                    <a:pt x="197" y="0"/>
                  </a:lnTo>
                  <a:lnTo>
                    <a:pt x="217" y="2"/>
                  </a:lnTo>
                  <a:lnTo>
                    <a:pt x="237" y="3"/>
                  </a:lnTo>
                  <a:lnTo>
                    <a:pt x="255" y="9"/>
                  </a:lnTo>
                  <a:lnTo>
                    <a:pt x="273" y="14"/>
                  </a:lnTo>
                  <a:lnTo>
                    <a:pt x="290" y="23"/>
                  </a:lnTo>
                  <a:lnTo>
                    <a:pt x="306" y="33"/>
                  </a:lnTo>
                  <a:lnTo>
                    <a:pt x="323" y="45"/>
                  </a:lnTo>
                  <a:lnTo>
                    <a:pt x="335" y="58"/>
                  </a:lnTo>
                  <a:lnTo>
                    <a:pt x="348" y="71"/>
                  </a:lnTo>
                  <a:lnTo>
                    <a:pt x="361" y="87"/>
                  </a:lnTo>
                  <a:lnTo>
                    <a:pt x="370" y="104"/>
                  </a:lnTo>
                  <a:lnTo>
                    <a:pt x="379" y="120"/>
                  </a:lnTo>
                  <a:lnTo>
                    <a:pt x="385" y="138"/>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86" name="Freeform 31"/>
            <p:cNvSpPr>
              <a:spLocks/>
            </p:cNvSpPr>
            <p:nvPr/>
          </p:nvSpPr>
          <p:spPr bwMode="auto">
            <a:xfrm>
              <a:off x="2279" y="2609"/>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87" name="Group 32"/>
            <p:cNvGrpSpPr>
              <a:grpSpLocks/>
            </p:cNvGrpSpPr>
            <p:nvPr/>
          </p:nvGrpSpPr>
          <p:grpSpPr bwMode="auto">
            <a:xfrm>
              <a:off x="2541" y="2052"/>
              <a:ext cx="1108" cy="588"/>
              <a:chOff x="2541" y="2052"/>
              <a:chExt cx="1108" cy="588"/>
            </a:xfrm>
            <a:grpFill/>
          </p:grpSpPr>
          <p:sp>
            <p:nvSpPr>
              <p:cNvPr id="93" name="Rectangle 33"/>
              <p:cNvSpPr>
                <a:spLocks noChangeArrowheads="1"/>
              </p:cNvSpPr>
              <p:nvPr/>
            </p:nvSpPr>
            <p:spPr bwMode="auto">
              <a:xfrm>
                <a:off x="2738" y="2274"/>
                <a:ext cx="526"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4" name="Freeform 34"/>
              <p:cNvSpPr>
                <a:spLocks/>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5" name="Group 35"/>
              <p:cNvGrpSpPr>
                <a:grpSpLocks/>
              </p:cNvGrpSpPr>
              <p:nvPr/>
            </p:nvGrpSpPr>
            <p:grpSpPr bwMode="auto">
              <a:xfrm>
                <a:off x="3061" y="2052"/>
                <a:ext cx="588" cy="588"/>
                <a:chOff x="3158" y="2149"/>
                <a:chExt cx="394" cy="395"/>
              </a:xfrm>
              <a:grpFill/>
            </p:grpSpPr>
            <p:sp>
              <p:nvSpPr>
                <p:cNvPr id="96" name="Freeform 36"/>
                <p:cNvSpPr>
                  <a:spLocks/>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7" name="Group 37"/>
                <p:cNvGrpSpPr>
                  <a:grpSpLocks/>
                </p:cNvGrpSpPr>
                <p:nvPr/>
              </p:nvGrpSpPr>
              <p:grpSpPr bwMode="auto">
                <a:xfrm>
                  <a:off x="3198" y="2169"/>
                  <a:ext cx="317" cy="104"/>
                  <a:chOff x="1431" y="1843"/>
                  <a:chExt cx="907" cy="295"/>
                </a:xfrm>
                <a:grpFill/>
              </p:grpSpPr>
              <p:sp>
                <p:nvSpPr>
                  <p:cNvPr id="98" name="Freeform 38"/>
                  <p:cNvSpPr>
                    <a:spLocks/>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9" name="Oval 39"/>
                  <p:cNvSpPr>
                    <a:spLocks noChangeArrowheads="1"/>
                  </p:cNvSpPr>
                  <p:nvPr/>
                </p:nvSpPr>
                <p:spPr bwMode="auto">
                  <a:xfrm>
                    <a:off x="1771" y="1843"/>
                    <a:ext cx="227" cy="20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88" name="Group 40"/>
            <p:cNvGrpSpPr>
              <a:grpSpLocks/>
            </p:cNvGrpSpPr>
            <p:nvPr/>
          </p:nvGrpSpPr>
          <p:grpSpPr bwMode="auto">
            <a:xfrm>
              <a:off x="1447" y="2106"/>
              <a:ext cx="480" cy="480"/>
              <a:chOff x="1581" y="2149"/>
              <a:chExt cx="394" cy="395"/>
            </a:xfrm>
            <a:grpFill/>
          </p:grpSpPr>
          <p:sp>
            <p:nvSpPr>
              <p:cNvPr id="89" name="Freeform 41"/>
              <p:cNvSpPr>
                <a:spLocks/>
              </p:cNvSpPr>
              <p:nvPr/>
            </p:nvSpPr>
            <p:spPr bwMode="auto">
              <a:xfrm>
                <a:off x="1581" y="2149"/>
                <a:ext cx="394" cy="395"/>
              </a:xfrm>
              <a:prstGeom prst="ellipse">
                <a:avLst/>
              </a:pr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90" name="Group 42"/>
              <p:cNvGrpSpPr>
                <a:grpSpLocks/>
              </p:cNvGrpSpPr>
              <p:nvPr/>
            </p:nvGrpSpPr>
            <p:grpSpPr bwMode="auto">
              <a:xfrm>
                <a:off x="1619" y="2169"/>
                <a:ext cx="317" cy="104"/>
                <a:chOff x="1431" y="1843"/>
                <a:chExt cx="907" cy="295"/>
              </a:xfrm>
              <a:grpFill/>
            </p:grpSpPr>
            <p:sp>
              <p:nvSpPr>
                <p:cNvPr id="91" name="Freeform 43"/>
                <p:cNvSpPr>
                  <a:spLocks/>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92" name="Oval 44"/>
                <p:cNvSpPr>
                  <a:spLocks noChangeArrowheads="1"/>
                </p:cNvSpPr>
                <p:nvPr/>
              </p:nvSpPr>
              <p:spPr bwMode="auto">
                <a:xfrm>
                  <a:off x="1771" y="1843"/>
                  <a:ext cx="227" cy="20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100" name="Group 45"/>
          <p:cNvGrpSpPr>
            <a:grpSpLocks/>
          </p:cNvGrpSpPr>
          <p:nvPr/>
        </p:nvGrpSpPr>
        <p:grpSpPr bwMode="auto">
          <a:xfrm>
            <a:off x="6784914" y="2103471"/>
            <a:ext cx="1001695" cy="1112260"/>
            <a:chOff x="3963" y="1690"/>
            <a:chExt cx="1182" cy="1313"/>
          </a:xfrm>
          <a:solidFill>
            <a:schemeClr val="bg2">
              <a:lumMod val="75000"/>
            </a:schemeClr>
          </a:solidFill>
        </p:grpSpPr>
        <p:sp>
          <p:nvSpPr>
            <p:cNvPr id="101" name="Rectangle 46"/>
            <p:cNvSpPr>
              <a:spLocks noChangeArrowheads="1"/>
            </p:cNvSpPr>
            <p:nvPr/>
          </p:nvSpPr>
          <p:spPr bwMode="auto">
            <a:xfrm rot="-3600000">
              <a:off x="4554" y="2055"/>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2" name="Rectangle 47"/>
            <p:cNvSpPr>
              <a:spLocks noChangeArrowheads="1"/>
            </p:cNvSpPr>
            <p:nvPr/>
          </p:nvSpPr>
          <p:spPr bwMode="auto">
            <a:xfrm rot="3600000">
              <a:off x="4554" y="2509"/>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3" name="Rectangle 48"/>
            <p:cNvSpPr>
              <a:spLocks noChangeArrowheads="1"/>
            </p:cNvSpPr>
            <p:nvPr/>
          </p:nvSpPr>
          <p:spPr bwMode="auto">
            <a:xfrm>
              <a:off x="4160" y="2274"/>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4" name="Freeform 49"/>
            <p:cNvSpPr>
              <a:spLocks/>
            </p:cNvSpPr>
            <p:nvPr/>
          </p:nvSpPr>
          <p:spPr bwMode="auto">
            <a:xfrm>
              <a:off x="4751"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5" name="Freeform 50"/>
            <p:cNvSpPr>
              <a:spLocks/>
            </p:cNvSpPr>
            <p:nvPr/>
          </p:nvSpPr>
          <p:spPr bwMode="auto">
            <a:xfrm>
              <a:off x="4751"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06" name="Freeform 51"/>
            <p:cNvSpPr>
              <a:spLocks/>
            </p:cNvSpPr>
            <p:nvPr/>
          </p:nvSpPr>
          <p:spPr bwMode="auto">
            <a:xfrm>
              <a:off x="3963"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07" name="Group 52"/>
            <p:cNvGrpSpPr>
              <a:grpSpLocks/>
            </p:cNvGrpSpPr>
            <p:nvPr/>
          </p:nvGrpSpPr>
          <p:grpSpPr bwMode="auto">
            <a:xfrm>
              <a:off x="4445" y="2106"/>
              <a:ext cx="480" cy="480"/>
              <a:chOff x="1581" y="2149"/>
              <a:chExt cx="394" cy="395"/>
            </a:xfrm>
            <a:grpFill/>
          </p:grpSpPr>
          <p:sp>
            <p:nvSpPr>
              <p:cNvPr id="108" name="Freeform 53"/>
              <p:cNvSpPr>
                <a:spLocks/>
              </p:cNvSpPr>
              <p:nvPr/>
            </p:nvSpPr>
            <p:spPr bwMode="auto">
              <a:xfrm>
                <a:off x="158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a:solidFill>
                    <a:srgbClr val="000000"/>
                  </a:solidFill>
                  <a:latin typeface="굴림" charset="-127"/>
                  <a:ea typeface="굴림" charset="-127"/>
                </a:endParaRPr>
              </a:p>
            </p:txBody>
          </p:sp>
          <p:grpSp>
            <p:nvGrpSpPr>
              <p:cNvPr id="109" name="Group 54"/>
              <p:cNvGrpSpPr>
                <a:grpSpLocks/>
              </p:cNvGrpSpPr>
              <p:nvPr/>
            </p:nvGrpSpPr>
            <p:grpSpPr bwMode="auto">
              <a:xfrm>
                <a:off x="1600" y="2167"/>
                <a:ext cx="356" cy="154"/>
                <a:chOff x="1377" y="1843"/>
                <a:chExt cx="1019" cy="438"/>
              </a:xfrm>
              <a:grpFill/>
            </p:grpSpPr>
            <p:sp>
              <p:nvSpPr>
                <p:cNvPr id="110" name="Freeform 55"/>
                <p:cNvSpPr>
                  <a:spLocks/>
                </p:cNvSpPr>
                <p:nvPr/>
              </p:nvSpPr>
              <p:spPr bwMode="auto">
                <a:xfrm>
                  <a:off x="1377" y="1843"/>
                  <a:ext cx="1019" cy="43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1" name="Oval 56"/>
                <p:cNvSpPr>
                  <a:spLocks noChangeArrowheads="1"/>
                </p:cNvSpPr>
                <p:nvPr/>
              </p:nvSpPr>
              <p:spPr bwMode="auto">
                <a:xfrm>
                  <a:off x="1771" y="1843"/>
                  <a:ext cx="227" cy="20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nvGrpSpPr>
          <p:cNvPr id="112" name="Group 57"/>
          <p:cNvGrpSpPr>
            <a:grpSpLocks/>
          </p:cNvGrpSpPr>
          <p:nvPr/>
        </p:nvGrpSpPr>
        <p:grpSpPr bwMode="auto">
          <a:xfrm>
            <a:off x="6698499" y="4754090"/>
            <a:ext cx="1160118" cy="805316"/>
            <a:chOff x="3593" y="2636"/>
            <a:chExt cx="1370" cy="951"/>
          </a:xfrm>
          <a:solidFill>
            <a:schemeClr val="bg2">
              <a:lumMod val="75000"/>
            </a:schemeClr>
          </a:solidFill>
        </p:grpSpPr>
        <p:sp>
          <p:nvSpPr>
            <p:cNvPr id="113" name="Rectangle 58"/>
            <p:cNvSpPr>
              <a:spLocks noChangeArrowheads="1"/>
            </p:cNvSpPr>
            <p:nvPr/>
          </p:nvSpPr>
          <p:spPr bwMode="auto">
            <a:xfrm rot="-3600000">
              <a:off x="3664" y="3093"/>
              <a:ext cx="525"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4" name="Freeform 59"/>
            <p:cNvSpPr>
              <a:spLocks/>
            </p:cNvSpPr>
            <p:nvPr/>
          </p:nvSpPr>
          <p:spPr bwMode="auto">
            <a:xfrm>
              <a:off x="3593" y="3193"/>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15" name="Group 60"/>
            <p:cNvGrpSpPr>
              <a:grpSpLocks/>
            </p:cNvGrpSpPr>
            <p:nvPr/>
          </p:nvGrpSpPr>
          <p:grpSpPr bwMode="auto">
            <a:xfrm>
              <a:off x="3855" y="2636"/>
              <a:ext cx="1108" cy="588"/>
              <a:chOff x="2541" y="2052"/>
              <a:chExt cx="1108" cy="588"/>
            </a:xfrm>
            <a:grpFill/>
          </p:grpSpPr>
          <p:sp>
            <p:nvSpPr>
              <p:cNvPr id="116" name="Rectangle 61"/>
              <p:cNvSpPr>
                <a:spLocks noChangeArrowheads="1"/>
              </p:cNvSpPr>
              <p:nvPr/>
            </p:nvSpPr>
            <p:spPr bwMode="auto">
              <a:xfrm>
                <a:off x="2738" y="2274"/>
                <a:ext cx="526" cy="14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17" name="Freeform 62"/>
              <p:cNvSpPr>
                <a:spLocks/>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nvGrpSpPr>
              <p:cNvPr id="118" name="Group 63"/>
              <p:cNvGrpSpPr>
                <a:grpSpLocks/>
              </p:cNvGrpSpPr>
              <p:nvPr/>
            </p:nvGrpSpPr>
            <p:grpSpPr bwMode="auto">
              <a:xfrm>
                <a:off x="3061" y="2052"/>
                <a:ext cx="588" cy="588"/>
                <a:chOff x="3158" y="2149"/>
                <a:chExt cx="394" cy="395"/>
              </a:xfrm>
              <a:grpFill/>
            </p:grpSpPr>
            <p:sp>
              <p:nvSpPr>
                <p:cNvPr id="119" name="Freeform 64"/>
                <p:cNvSpPr>
                  <a:spLocks/>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a:solidFill>
                      <a:srgbClr val="000000"/>
                    </a:solidFill>
                    <a:latin typeface="굴림" charset="-127"/>
                    <a:ea typeface="굴림" charset="-127"/>
                  </a:endParaRPr>
                </a:p>
              </p:txBody>
            </p:sp>
            <p:grpSp>
              <p:nvGrpSpPr>
                <p:cNvPr id="120" name="Group 65"/>
                <p:cNvGrpSpPr>
                  <a:grpSpLocks/>
                </p:cNvGrpSpPr>
                <p:nvPr/>
              </p:nvGrpSpPr>
              <p:grpSpPr bwMode="auto">
                <a:xfrm>
                  <a:off x="3198" y="2169"/>
                  <a:ext cx="317" cy="104"/>
                  <a:chOff x="1431" y="1843"/>
                  <a:chExt cx="907" cy="295"/>
                </a:xfrm>
                <a:grpFill/>
              </p:grpSpPr>
              <p:sp>
                <p:nvSpPr>
                  <p:cNvPr id="121" name="Freeform 66"/>
                  <p:cNvSpPr>
                    <a:spLocks/>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p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sp>
                <p:nvSpPr>
                  <p:cNvPr id="122" name="Oval 67"/>
                  <p:cNvSpPr>
                    <a:spLocks noChangeArrowheads="1"/>
                  </p:cNvSpPr>
                  <p:nvPr/>
                </p:nvSpPr>
                <p:spPr bwMode="auto">
                  <a:xfrm>
                    <a:off x="1771" y="1843"/>
                    <a:ext cx="227" cy="20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mtClean="0">
                      <a:solidFill>
                        <a:srgbClr val="000000"/>
                      </a:solidFill>
                      <a:latin typeface="굴림" charset="-127"/>
                      <a:ea typeface="굴림" charset="-127"/>
                    </a:endParaRPr>
                  </a:p>
                </p:txBody>
              </p:sp>
            </p:grpSp>
          </p:grpSp>
        </p:grpSp>
      </p:grpSp>
      <p:sp>
        <p:nvSpPr>
          <p:cNvPr id="123" name="TextBox 59"/>
          <p:cNvSpPr txBox="1">
            <a:spLocks noChangeArrowheads="1"/>
          </p:cNvSpPr>
          <p:nvPr/>
        </p:nvSpPr>
        <p:spPr bwMode="auto">
          <a:xfrm flipH="1">
            <a:off x="7858617" y="4236317"/>
            <a:ext cx="2658105" cy="430881"/>
          </a:xfrm>
          <a:prstGeom prst="rect">
            <a:avLst/>
          </a:prstGeom>
          <a:noFill/>
          <a:ln>
            <a:noFill/>
          </a:ln>
          <a:extLst/>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200" b="1" dirty="0">
                <a:solidFill>
                  <a:schemeClr val="bg1"/>
                </a:solidFill>
                <a:latin typeface="微软雅黑" pitchFamily="34" charset="-122"/>
                <a:ea typeface="微软雅黑" pitchFamily="34" charset="-122"/>
              </a:rPr>
              <a:t>点击此处输入内容</a:t>
            </a:r>
            <a:endParaRPr lang="en-US" altLang="ko-KR" sz="2200" kern="0" dirty="0">
              <a:solidFill>
                <a:schemeClr val="bg1"/>
              </a:solidFill>
              <a:latin typeface="微软雅黑" pitchFamily="34" charset="-122"/>
              <a:ea typeface="微软雅黑" pitchFamily="34" charset="-122"/>
            </a:endParaRPr>
          </a:p>
        </p:txBody>
      </p:sp>
      <p:sp>
        <p:nvSpPr>
          <p:cNvPr id="124" name="矩形 17"/>
          <p:cNvSpPr>
            <a:spLocks noChangeArrowheads="1"/>
          </p:cNvSpPr>
          <p:nvPr/>
        </p:nvSpPr>
        <p:spPr bwMode="auto">
          <a:xfrm>
            <a:off x="7982149" y="4680151"/>
            <a:ext cx="3216512" cy="86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a:lnSpc>
                <a:spcPct val="120000"/>
              </a:lnSpc>
            </a:pPr>
            <a:r>
              <a:rPr lang="zh-CN" altLang="en-US" sz="1400" dirty="0">
                <a:solidFill>
                  <a:schemeClr val="bg1"/>
                </a:solidFill>
                <a:latin typeface="微软雅黑" pitchFamily="34" charset="-122"/>
                <a:ea typeface="微软雅黑" pitchFamily="34" charset="-122"/>
                <a:sym typeface="微软雅黑" pitchFamily="34" charset="-122"/>
              </a:rPr>
              <a:t>在此录入上述图片</a:t>
            </a:r>
            <a:r>
              <a:rPr lang="zh-CN" altLang="en-US" sz="1400" dirty="0" smtClean="0">
                <a:solidFill>
                  <a:schemeClr val="bg1"/>
                </a:solidFill>
                <a:latin typeface="微软雅黑" pitchFamily="34" charset="-122"/>
                <a:ea typeface="微软雅黑" pitchFamily="34" charset="-122"/>
                <a:sym typeface="微软雅黑" pitchFamily="34" charset="-122"/>
              </a:rPr>
              <a:t>的综合描述</a:t>
            </a:r>
            <a:r>
              <a:rPr lang="zh-CN" altLang="en-US" sz="1400" dirty="0">
                <a:solidFill>
                  <a:schemeClr val="bg1"/>
                </a:solidFill>
                <a:latin typeface="微软雅黑" pitchFamily="34" charset="-122"/>
                <a:ea typeface="微软雅黑" pitchFamily="34" charset="-122"/>
                <a:sym typeface="微软雅黑" pitchFamily="34" charset="-122"/>
              </a:rPr>
              <a:t>说明，在此录入图片</a:t>
            </a:r>
            <a:r>
              <a:rPr lang="zh-CN" altLang="en-US" sz="1400" dirty="0" smtClean="0">
                <a:solidFill>
                  <a:schemeClr val="bg1"/>
                </a:solidFill>
                <a:latin typeface="微软雅黑" pitchFamily="34" charset="-122"/>
                <a:ea typeface="微软雅黑" pitchFamily="34" charset="-122"/>
                <a:sym typeface="微软雅黑" pitchFamily="34" charset="-122"/>
              </a:rPr>
              <a:t>的综合描述</a:t>
            </a:r>
            <a:r>
              <a:rPr lang="zh-CN" altLang="en-US" sz="1400" dirty="0">
                <a:solidFill>
                  <a:schemeClr val="bg1"/>
                </a:solidFill>
                <a:latin typeface="微软雅黑" pitchFamily="34" charset="-122"/>
                <a:ea typeface="微软雅黑" pitchFamily="34" charset="-122"/>
                <a:sym typeface="微软雅黑" pitchFamily="34" charset="-122"/>
              </a:rPr>
              <a:t>说明，在此录入上述图片</a:t>
            </a:r>
            <a:r>
              <a:rPr lang="zh-CN" altLang="en-US" sz="1400" dirty="0" smtClean="0">
                <a:solidFill>
                  <a:schemeClr val="bg1"/>
                </a:solidFill>
                <a:latin typeface="微软雅黑" pitchFamily="34" charset="-122"/>
                <a:ea typeface="微软雅黑" pitchFamily="34" charset="-122"/>
                <a:sym typeface="微软雅黑" pitchFamily="34" charset="-122"/>
              </a:rPr>
              <a:t>的综合描述说明。</a:t>
            </a:r>
            <a:endParaRPr lang="zh-CN" altLang="en-US" sz="1400" dirty="0">
              <a:solidFill>
                <a:schemeClr val="bg1"/>
              </a:solidFill>
              <a:ea typeface="微软雅黑" pitchFamily="34" charset="-122"/>
            </a:endParaRPr>
          </a:p>
        </p:txBody>
      </p:sp>
      <p:sp>
        <p:nvSpPr>
          <p:cNvPr id="125" name="TextBox 68"/>
          <p:cNvSpPr txBox="1"/>
          <p:nvPr/>
        </p:nvSpPr>
        <p:spPr>
          <a:xfrm>
            <a:off x="6461203" y="3540498"/>
            <a:ext cx="624671" cy="532066"/>
          </a:xfrm>
          <a:prstGeom prst="rect">
            <a:avLst/>
          </a:prstGeom>
          <a:solidFill>
            <a:schemeClr val="bg2">
              <a:lumMod val="75000"/>
            </a:schemeClr>
          </a:solidFill>
        </p:spPr>
        <p:txBody>
          <a:bodyPr wrap="square" lIns="91434" tIns="45717" rIns="91434" bIns="45717" rtlCol="0">
            <a:spAutoFit/>
          </a:bodyPr>
          <a:lstStyle/>
          <a:p>
            <a:r>
              <a:rPr lang="zh-CN" altLang="en-US" sz="1400" b="1" dirty="0">
                <a:solidFill>
                  <a:schemeClr val="bg1">
                    <a:lumMod val="95000"/>
                  </a:schemeClr>
                </a:solidFill>
                <a:latin typeface="微软雅黑" pitchFamily="34" charset="-122"/>
                <a:ea typeface="微软雅黑" pitchFamily="34" charset="-122"/>
              </a:rPr>
              <a:t>标签文字</a:t>
            </a:r>
          </a:p>
        </p:txBody>
      </p:sp>
      <p:sp>
        <p:nvSpPr>
          <p:cNvPr id="126" name="TextBox 69"/>
          <p:cNvSpPr txBox="1"/>
          <p:nvPr/>
        </p:nvSpPr>
        <p:spPr>
          <a:xfrm>
            <a:off x="3665359" y="3577901"/>
            <a:ext cx="624671" cy="532066"/>
          </a:xfrm>
          <a:prstGeom prst="rect">
            <a:avLst/>
          </a:prstGeom>
          <a:solidFill>
            <a:schemeClr val="bg2">
              <a:lumMod val="75000"/>
            </a:schemeClr>
          </a:solidFill>
        </p:spPr>
        <p:txBody>
          <a:bodyPr wrap="square" lIns="91434" tIns="45717" rIns="91434" bIns="45717" rtlCol="0">
            <a:spAutoFit/>
          </a:bodyPr>
          <a:lstStyle/>
          <a:p>
            <a:pPr algn="ctr"/>
            <a:r>
              <a:rPr lang="zh-CN" altLang="en-US" sz="1400" b="1" dirty="0">
                <a:solidFill>
                  <a:schemeClr val="bg1">
                    <a:lumMod val="95000"/>
                  </a:schemeClr>
                </a:solidFill>
                <a:latin typeface="微软雅黑" pitchFamily="34" charset="-122"/>
                <a:ea typeface="微软雅黑" pitchFamily="34" charset="-122"/>
              </a:rPr>
              <a:t>标签文字</a:t>
            </a:r>
          </a:p>
        </p:txBody>
      </p:sp>
      <p:sp>
        <p:nvSpPr>
          <p:cNvPr id="127" name="TextBox 59"/>
          <p:cNvSpPr txBox="1">
            <a:spLocks noChangeArrowheads="1"/>
          </p:cNvSpPr>
          <p:nvPr/>
        </p:nvSpPr>
        <p:spPr bwMode="auto">
          <a:xfrm flipH="1">
            <a:off x="7858617" y="2066717"/>
            <a:ext cx="2658105" cy="430881"/>
          </a:xfrm>
          <a:prstGeom prst="rect">
            <a:avLst/>
          </a:prstGeom>
          <a:noFill/>
          <a:ln>
            <a:noFill/>
          </a:ln>
          <a:extLst/>
        </p:spPr>
        <p:txBody>
          <a:bodyPr wrap="square" lIns="91434" tIns="45717" rIns="91434" bIns="4571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200" b="1" dirty="0">
                <a:solidFill>
                  <a:schemeClr val="bg1"/>
                </a:solidFill>
                <a:latin typeface="微软雅黑" pitchFamily="34" charset="-122"/>
                <a:ea typeface="微软雅黑" pitchFamily="34" charset="-122"/>
              </a:rPr>
              <a:t>点击此处输入内容</a:t>
            </a:r>
            <a:endParaRPr lang="en-US" altLang="ko-KR" sz="2200" kern="0" dirty="0">
              <a:solidFill>
                <a:schemeClr val="bg1"/>
              </a:solidFill>
              <a:latin typeface="微软雅黑" pitchFamily="34" charset="-122"/>
              <a:ea typeface="微软雅黑" pitchFamily="34" charset="-122"/>
            </a:endParaRPr>
          </a:p>
        </p:txBody>
      </p:sp>
      <p:sp>
        <p:nvSpPr>
          <p:cNvPr id="128" name="矩形 17"/>
          <p:cNvSpPr>
            <a:spLocks noChangeArrowheads="1"/>
          </p:cNvSpPr>
          <p:nvPr/>
        </p:nvSpPr>
        <p:spPr bwMode="auto">
          <a:xfrm>
            <a:off x="7982149" y="2512588"/>
            <a:ext cx="3216512" cy="112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7" rIns="91434" bIns="45717">
            <a:spAutoFit/>
          </a:bodyPr>
          <a:lstStyle/>
          <a:p>
            <a:pPr>
              <a:lnSpc>
                <a:spcPct val="120000"/>
              </a:lnSpc>
            </a:pPr>
            <a:r>
              <a:rPr lang="zh-CN" altLang="en-US" sz="1400" dirty="0">
                <a:solidFill>
                  <a:schemeClr val="bg1"/>
                </a:solidFill>
                <a:latin typeface="微软雅黑" pitchFamily="34" charset="-122"/>
                <a:ea typeface="微软雅黑" pitchFamily="34" charset="-122"/>
                <a:sym typeface="微软雅黑" pitchFamily="34" charset="-122"/>
              </a:rPr>
              <a:t>在此录入上述图片</a:t>
            </a:r>
            <a:r>
              <a:rPr lang="zh-CN" altLang="en-US" sz="1400" dirty="0" smtClean="0">
                <a:solidFill>
                  <a:schemeClr val="bg1"/>
                </a:solidFill>
                <a:latin typeface="微软雅黑" pitchFamily="34" charset="-122"/>
                <a:ea typeface="微软雅黑" pitchFamily="34" charset="-122"/>
                <a:sym typeface="微软雅黑" pitchFamily="34" charset="-122"/>
              </a:rPr>
              <a:t>的综合描述</a:t>
            </a:r>
            <a:r>
              <a:rPr lang="zh-CN" altLang="en-US" sz="1400" dirty="0">
                <a:solidFill>
                  <a:schemeClr val="bg1"/>
                </a:solidFill>
                <a:latin typeface="微软雅黑" pitchFamily="34" charset="-122"/>
                <a:ea typeface="微软雅黑" pitchFamily="34" charset="-122"/>
                <a:sym typeface="微软雅黑" pitchFamily="34" charset="-122"/>
              </a:rPr>
              <a:t>说明，在此录入上述图片</a:t>
            </a:r>
            <a:r>
              <a:rPr lang="zh-CN" altLang="en-US" sz="1400" dirty="0" smtClean="0">
                <a:solidFill>
                  <a:schemeClr val="bg1"/>
                </a:solidFill>
                <a:latin typeface="微软雅黑" pitchFamily="34" charset="-122"/>
                <a:ea typeface="微软雅黑" pitchFamily="34" charset="-122"/>
                <a:sym typeface="微软雅黑" pitchFamily="34" charset="-122"/>
              </a:rPr>
              <a:t>的综合描述</a:t>
            </a:r>
            <a:r>
              <a:rPr lang="zh-CN" altLang="en-US" sz="1400" dirty="0">
                <a:solidFill>
                  <a:schemeClr val="bg1"/>
                </a:solidFill>
                <a:latin typeface="微软雅黑" pitchFamily="34" charset="-122"/>
                <a:ea typeface="微软雅黑" pitchFamily="34" charset="-122"/>
                <a:sym typeface="微软雅黑" pitchFamily="34" charset="-122"/>
              </a:rPr>
              <a:t>说明，在此录入上述图片</a:t>
            </a:r>
            <a:r>
              <a:rPr lang="zh-CN" altLang="en-US" sz="1400" dirty="0" smtClean="0">
                <a:solidFill>
                  <a:schemeClr val="bg1"/>
                </a:solidFill>
                <a:latin typeface="微软雅黑" pitchFamily="34" charset="-122"/>
                <a:ea typeface="微软雅黑" pitchFamily="34" charset="-122"/>
                <a:sym typeface="微软雅黑" pitchFamily="34" charset="-122"/>
              </a:rPr>
              <a:t>的综合描述</a:t>
            </a:r>
            <a:r>
              <a:rPr lang="zh-CN" altLang="en-US" sz="1400" dirty="0">
                <a:solidFill>
                  <a:schemeClr val="bg1"/>
                </a:solidFill>
                <a:latin typeface="微软雅黑" pitchFamily="34" charset="-122"/>
                <a:ea typeface="微软雅黑" pitchFamily="34" charset="-122"/>
                <a:sym typeface="微软雅黑" pitchFamily="34" charset="-122"/>
              </a:rPr>
              <a:t>说明，在此录入上述图片</a:t>
            </a:r>
            <a:r>
              <a:rPr lang="zh-CN" altLang="en-US" sz="1400" dirty="0" smtClean="0">
                <a:solidFill>
                  <a:schemeClr val="bg1"/>
                </a:solidFill>
                <a:latin typeface="微软雅黑" pitchFamily="34" charset="-122"/>
                <a:ea typeface="微软雅黑" pitchFamily="34" charset="-122"/>
                <a:sym typeface="微软雅黑" pitchFamily="34" charset="-122"/>
              </a:rPr>
              <a:t>的综合描述说明。</a:t>
            </a:r>
            <a:endParaRPr lang="zh-CN" altLang="en-US" sz="1400" dirty="0">
              <a:solidFill>
                <a:schemeClr val="bg1"/>
              </a:solidFill>
              <a:ea typeface="微软雅黑" pitchFamily="34" charset="-122"/>
            </a:endParaRPr>
          </a:p>
        </p:txBody>
      </p:sp>
    </p:spTree>
    <p:extLst>
      <p:ext uri="{BB962C8B-B14F-4D97-AF65-F5344CB8AC3E}">
        <p14:creationId xmlns:p14="http://schemas.microsoft.com/office/powerpoint/2010/main" val="33523549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1250"/>
                                        <p:tgtEl>
                                          <p:spTgt spid="60"/>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fade">
                                      <p:cBhvr>
                                        <p:cTn id="26" dur="500"/>
                                        <p:tgtEl>
                                          <p:spTgt spid="100"/>
                                        </p:tgtEl>
                                      </p:cBhvr>
                                    </p:animEffect>
                                  </p:childTnLst>
                                </p:cTn>
                              </p:par>
                            </p:childTnLst>
                          </p:cTn>
                        </p:par>
                        <p:par>
                          <p:cTn id="27" fill="hold">
                            <p:stCondLst>
                              <p:cond delay="3500"/>
                            </p:stCondLst>
                            <p:childTnLst>
                              <p:par>
                                <p:cTn id="28" presetID="22" presetClass="entr" presetSubtype="8" fill="hold" grpId="0" nodeType="after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left)">
                                      <p:cBhvr>
                                        <p:cTn id="30" dur="500"/>
                                        <p:tgtEl>
                                          <p:spTgt spid="127"/>
                                        </p:tgtEl>
                                      </p:cBhvr>
                                    </p:animEffect>
                                  </p:childTnLst>
                                </p:cTn>
                              </p:par>
                            </p:childTnLst>
                          </p:cTn>
                        </p:par>
                        <p:par>
                          <p:cTn id="31" fill="hold">
                            <p:stCondLst>
                              <p:cond delay="4000"/>
                            </p:stCondLst>
                            <p:childTnLst>
                              <p:par>
                                <p:cTn id="32" presetID="22" presetClass="entr" presetSubtype="8" fill="hold" grpId="0" nodeType="after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wipe(left)">
                                      <p:cBhvr>
                                        <p:cTn id="34" dur="500"/>
                                        <p:tgtEl>
                                          <p:spTgt spid="128"/>
                                        </p:tgtEl>
                                      </p:cBhvr>
                                    </p:animEffect>
                                  </p:childTnLst>
                                </p:cTn>
                              </p:par>
                            </p:childTnLst>
                          </p:cTn>
                        </p:par>
                        <p:par>
                          <p:cTn id="35" fill="hold">
                            <p:stCondLst>
                              <p:cond delay="4500"/>
                            </p:stCondLst>
                            <p:childTnLst>
                              <p:par>
                                <p:cTn id="36" presetID="10" presetClass="entr" presetSubtype="0" fill="hold" nodeType="after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fade">
                                      <p:cBhvr>
                                        <p:cTn id="38" dur="500"/>
                                        <p:tgtEl>
                                          <p:spTgt spid="112"/>
                                        </p:tgtEl>
                                      </p:cBhvr>
                                    </p:animEffect>
                                  </p:childTnLst>
                                </p:cTn>
                              </p:par>
                            </p:childTnLst>
                          </p:cTn>
                        </p:par>
                        <p:par>
                          <p:cTn id="39" fill="hold">
                            <p:stCondLst>
                              <p:cond delay="5000"/>
                            </p:stCondLst>
                            <p:childTnLst>
                              <p:par>
                                <p:cTn id="40" presetID="22" presetClass="entr" presetSubtype="8" fill="hold" grpId="0" nodeType="after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wipe(left)">
                                      <p:cBhvr>
                                        <p:cTn id="42" dur="500"/>
                                        <p:tgtEl>
                                          <p:spTgt spid="123"/>
                                        </p:tgtEl>
                                      </p:cBhvr>
                                    </p:animEffect>
                                  </p:childTnLst>
                                </p:cTn>
                              </p:par>
                            </p:childTnLst>
                          </p:cTn>
                        </p:par>
                        <p:par>
                          <p:cTn id="43" fill="hold">
                            <p:stCondLst>
                              <p:cond delay="5500"/>
                            </p:stCondLst>
                            <p:childTnLst>
                              <p:par>
                                <p:cTn id="44" presetID="22" presetClass="entr" presetSubtype="8" fill="hold" grpId="0" nodeType="afterEffect">
                                  <p:stCondLst>
                                    <p:cond delay="0"/>
                                  </p:stCondLst>
                                  <p:childTnLst>
                                    <p:set>
                                      <p:cBhvr>
                                        <p:cTn id="45" dur="1" fill="hold">
                                          <p:stCondLst>
                                            <p:cond delay="0"/>
                                          </p:stCondLst>
                                        </p:cTn>
                                        <p:tgtEl>
                                          <p:spTgt spid="124"/>
                                        </p:tgtEl>
                                        <p:attrNameLst>
                                          <p:attrName>style.visibility</p:attrName>
                                        </p:attrNameLst>
                                      </p:cBhvr>
                                      <p:to>
                                        <p:strVal val="visible"/>
                                      </p:to>
                                    </p:set>
                                    <p:animEffect transition="in" filter="wipe(left)">
                                      <p:cBhvr>
                                        <p:cTn id="46" dur="500"/>
                                        <p:tgtEl>
                                          <p:spTgt spid="124"/>
                                        </p:tgtEl>
                                      </p:cBhvr>
                                    </p:animEffect>
                                  </p:childTnLst>
                                </p:cTn>
                              </p:par>
                              <p:par>
                                <p:cTn id="47" presetID="8" presetClass="emph" presetSubtype="0" fill="hold" nodeType="withEffect">
                                  <p:stCondLst>
                                    <p:cond delay="250"/>
                                  </p:stCondLst>
                                  <p:childTnLst>
                                    <p:animRot by="21600000">
                                      <p:cBhvr>
                                        <p:cTn id="48" dur="2250" fill="hold"/>
                                        <p:tgtEl>
                                          <p:spTgt spid="100"/>
                                        </p:tgtEl>
                                        <p:attrNameLst>
                                          <p:attrName>r</p:attrName>
                                        </p:attrNameLst>
                                      </p:cBhvr>
                                    </p:animRot>
                                  </p:childTnLst>
                                </p:cTn>
                              </p:par>
                              <p:par>
                                <p:cTn id="49" presetID="8" presetClass="emph" presetSubtype="0" fill="hold" nodeType="withEffect">
                                  <p:stCondLst>
                                    <p:cond delay="250"/>
                                  </p:stCondLst>
                                  <p:childTnLst>
                                    <p:animRot by="21600000">
                                      <p:cBhvr>
                                        <p:cTn id="50" dur="2250" fill="hold"/>
                                        <p:tgtEl>
                                          <p:spTgt spid="1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3" grpId="0"/>
      <p:bldP spid="124" grpId="0"/>
      <p:bldP spid="125" grpId="0" animBg="1"/>
      <p:bldP spid="126" grpId="0" animBg="1"/>
      <p:bldP spid="127" grpId="0"/>
      <p:bldP spid="1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666746"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3" name="组合 2"/>
          <p:cNvGrpSpPr/>
          <p:nvPr/>
        </p:nvGrpSpPr>
        <p:grpSpPr>
          <a:xfrm>
            <a:off x="5042950"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Freeform 6"/>
          <p:cNvSpPr>
            <a:spLocks/>
          </p:cNvSpPr>
          <p:nvPr/>
        </p:nvSpPr>
        <p:spPr bwMode="auto">
          <a:xfrm>
            <a:off x="9046982" y="1984075"/>
            <a:ext cx="2485774" cy="1751819"/>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chemeClr val="bg2">
              <a:lumMod val="50000"/>
              <a:alpha val="80000"/>
            </a:schemeClr>
          </a:solidFill>
          <a:ln>
            <a:noFill/>
          </a:ln>
          <a:effectLst/>
        </p:spPr>
        <p:txBody>
          <a:bodyPr vert="horz" wrap="square" lIns="0" tIns="0" rIns="0" bIns="0" numCol="1" anchor="ctr" anchorCtr="1" compatLnSpc="1">
            <a:prstTxWarp prst="textNoShape">
              <a:avLst/>
            </a:prstTxWarp>
          </a:bodyPr>
          <a:lstStyle/>
          <a:p>
            <a:pPr algn="ctr"/>
            <a:r>
              <a:rPr lang="en-US" altLang="zh-CN" sz="5400" dirty="0" smtClean="0">
                <a:solidFill>
                  <a:schemeClr val="bg1"/>
                </a:solidFill>
                <a:latin typeface="微软雅黑" pitchFamily="34" charset="-122"/>
                <a:ea typeface="微软雅黑" pitchFamily="34" charset="-122"/>
                <a:cs typeface="UKIJ Qolyazma" pitchFamily="18" charset="0"/>
              </a:rPr>
              <a:t>72</a:t>
            </a:r>
            <a:r>
              <a:rPr lang="en-US" altLang="zh-CN" sz="2400" dirty="0" smtClean="0">
                <a:solidFill>
                  <a:schemeClr val="bg1"/>
                </a:solidFill>
                <a:latin typeface="微软雅黑" pitchFamily="34" charset="-122"/>
                <a:ea typeface="微软雅黑" pitchFamily="34" charset="-122"/>
                <a:cs typeface="UKIJ Qolyazma" pitchFamily="18" charset="0"/>
              </a:rPr>
              <a:t>%</a:t>
            </a:r>
          </a:p>
        </p:txBody>
      </p:sp>
      <p:sp>
        <p:nvSpPr>
          <p:cNvPr id="7" name="Freeform 7"/>
          <p:cNvSpPr>
            <a:spLocks/>
          </p:cNvSpPr>
          <p:nvPr/>
        </p:nvSpPr>
        <p:spPr bwMode="auto">
          <a:xfrm>
            <a:off x="9046982" y="3945805"/>
            <a:ext cx="2485774" cy="1255924"/>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chemeClr val="bg2">
              <a:lumMod val="75000"/>
              <a:alpha val="80000"/>
            </a:schemeClr>
          </a:solidFill>
          <a:ln>
            <a:noFill/>
          </a:ln>
          <a:effectLst/>
        </p:spPr>
        <p:txBody>
          <a:bodyPr vert="horz" wrap="square" lIns="0" tIns="0" rIns="0" bIns="0" numCol="1" anchor="ctr" anchorCtr="1" compatLnSpc="1">
            <a:prstTxWarp prst="textNoShape">
              <a:avLst/>
            </a:prstTxWarp>
          </a:bodyPr>
          <a:lstStyle/>
          <a:p>
            <a:pPr lvl="0" algn="ctr"/>
            <a:r>
              <a:rPr lang="en-US" altLang="zh-CN" sz="5400" dirty="0" smtClean="0">
                <a:solidFill>
                  <a:prstClr val="white"/>
                </a:solidFill>
                <a:latin typeface="微软雅黑" pitchFamily="34" charset="-122"/>
                <a:ea typeface="微软雅黑" pitchFamily="34" charset="-122"/>
                <a:cs typeface="UKIJ Qolyazma" pitchFamily="18" charset="0"/>
              </a:rPr>
              <a:t>28</a:t>
            </a:r>
            <a:r>
              <a:rPr lang="en-US" altLang="zh-CN" sz="2400" dirty="0" smtClean="0">
                <a:solidFill>
                  <a:prstClr val="white"/>
                </a:solidFill>
                <a:latin typeface="微软雅黑" pitchFamily="34" charset="-122"/>
                <a:ea typeface="微软雅黑" pitchFamily="34" charset="-122"/>
                <a:cs typeface="UKIJ Qolyazma" pitchFamily="18" charset="0"/>
              </a:rPr>
              <a:t>%</a:t>
            </a:r>
            <a:endParaRPr lang="zh-CN" altLang="en-US" dirty="0">
              <a:latin typeface="微软雅黑" pitchFamily="34" charset="-122"/>
              <a:ea typeface="微软雅黑" pitchFamily="34" charset="-122"/>
            </a:endParaRPr>
          </a:p>
        </p:txBody>
      </p:sp>
      <p:cxnSp>
        <p:nvCxnSpPr>
          <p:cNvPr id="8" name="直接连接符 7"/>
          <p:cNvCxnSpPr/>
          <p:nvPr/>
        </p:nvCxnSpPr>
        <p:spPr>
          <a:xfrm flipH="1">
            <a:off x="2578454" y="3711510"/>
            <a:ext cx="6480720"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590646" y="3957996"/>
            <a:ext cx="6480720"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13"/>
          <p:cNvSpPr txBox="1"/>
          <p:nvPr/>
        </p:nvSpPr>
        <p:spPr>
          <a:xfrm flipH="1">
            <a:off x="2566262" y="2248072"/>
            <a:ext cx="2786907" cy="430887"/>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l"/>
            <a:r>
              <a:rPr lang="zh-CN" altLang="en-US" dirty="0">
                <a:solidFill>
                  <a:schemeClr val="bg1"/>
                </a:solidFill>
              </a:rPr>
              <a:t>点击</a:t>
            </a:r>
            <a:r>
              <a:rPr lang="zh-CN" altLang="en-US" dirty="0" smtClean="0">
                <a:solidFill>
                  <a:schemeClr val="bg1"/>
                </a:solidFill>
              </a:rPr>
              <a:t>添加关键字</a:t>
            </a:r>
            <a:endParaRPr lang="zh-CN" altLang="en-US" dirty="0">
              <a:solidFill>
                <a:schemeClr val="bg1"/>
              </a:solidFill>
            </a:endParaRPr>
          </a:p>
        </p:txBody>
      </p:sp>
      <p:sp>
        <p:nvSpPr>
          <p:cNvPr id="11" name="TextBox 14"/>
          <p:cNvSpPr txBox="1"/>
          <p:nvPr/>
        </p:nvSpPr>
        <p:spPr>
          <a:xfrm>
            <a:off x="2566262" y="2658327"/>
            <a:ext cx="5976664" cy="932563"/>
          </a:xfrm>
          <a:prstGeom prst="rect">
            <a:avLst/>
          </a:prstGeom>
          <a:noFill/>
        </p:spPr>
        <p:txBody>
          <a:bodyPr wrap="square" rtlCol="0">
            <a:spAutoFit/>
          </a:bodyPr>
          <a:lstStyle/>
          <a:p>
            <a:pPr>
              <a:lnSpc>
                <a:spcPct val="130000"/>
              </a:lnSpc>
            </a:pPr>
            <a:r>
              <a:rPr lang="zh-CN" altLang="en-US" sz="1400" dirty="0">
                <a:solidFill>
                  <a:schemeClr val="bg1"/>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bg1"/>
                </a:solidFill>
                <a:latin typeface="微软雅黑" pitchFamily="34" charset="-122"/>
                <a:ea typeface="微软雅黑" pitchFamily="34" charset="-122"/>
              </a:rPr>
              <a:t>。您的内容打在这里，或者通过复制您的文本</a:t>
            </a:r>
            <a:r>
              <a:rPr lang="zh-CN" altLang="en-US" sz="1400" dirty="0">
                <a:solidFill>
                  <a:schemeClr val="bg1"/>
                </a:solidFill>
                <a:latin typeface="微软雅黑" pitchFamily="34" charset="-122"/>
                <a:ea typeface="微软雅黑" pitchFamily="34" charset="-122"/>
              </a:rPr>
              <a:t>后您的内容打在这里</a:t>
            </a:r>
            <a:r>
              <a:rPr lang="zh-CN" altLang="en-US" sz="1400" dirty="0" smtClean="0">
                <a:solidFill>
                  <a:schemeClr val="bg1"/>
                </a:solidFill>
                <a:latin typeface="微软雅黑" pitchFamily="34" charset="-122"/>
                <a:ea typeface="微软雅黑" pitchFamily="34" charset="-122"/>
              </a:rPr>
              <a:t>。</a:t>
            </a:r>
            <a:endParaRPr lang="zh-CN" altLang="en-US" sz="1400" dirty="0">
              <a:solidFill>
                <a:schemeClr val="bg1"/>
              </a:solidFill>
              <a:latin typeface="微软雅黑" pitchFamily="34" charset="-122"/>
              <a:ea typeface="微软雅黑" pitchFamily="34" charset="-122"/>
            </a:endParaRPr>
          </a:p>
        </p:txBody>
      </p:sp>
      <p:sp>
        <p:nvSpPr>
          <p:cNvPr id="12" name="TextBox 15"/>
          <p:cNvSpPr txBox="1"/>
          <p:nvPr/>
        </p:nvSpPr>
        <p:spPr>
          <a:xfrm flipH="1">
            <a:off x="2566262" y="4159701"/>
            <a:ext cx="2786907" cy="430887"/>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r>
              <a:rPr lang="zh-CN" altLang="en-US" dirty="0">
                <a:solidFill>
                  <a:schemeClr val="bg1"/>
                </a:solidFill>
              </a:rPr>
              <a:t>点击</a:t>
            </a:r>
            <a:r>
              <a:rPr lang="zh-CN" altLang="en-US" dirty="0" smtClean="0">
                <a:solidFill>
                  <a:schemeClr val="bg1"/>
                </a:solidFill>
              </a:rPr>
              <a:t>添加关键字</a:t>
            </a:r>
            <a:endParaRPr lang="zh-CN" altLang="en-US" dirty="0">
              <a:solidFill>
                <a:schemeClr val="bg1"/>
              </a:solidFill>
            </a:endParaRPr>
          </a:p>
        </p:txBody>
      </p:sp>
      <p:sp>
        <p:nvSpPr>
          <p:cNvPr id="13" name="TextBox 16"/>
          <p:cNvSpPr txBox="1"/>
          <p:nvPr/>
        </p:nvSpPr>
        <p:spPr>
          <a:xfrm>
            <a:off x="2566262" y="4569956"/>
            <a:ext cx="5976664" cy="932563"/>
          </a:xfrm>
          <a:prstGeom prst="rect">
            <a:avLst/>
          </a:prstGeom>
          <a:noFill/>
        </p:spPr>
        <p:txBody>
          <a:bodyPr wrap="square" rtlCol="0">
            <a:spAutoFit/>
          </a:bodyPr>
          <a:lstStyle/>
          <a:p>
            <a:pPr>
              <a:lnSpc>
                <a:spcPct val="130000"/>
              </a:lnSpc>
            </a:pPr>
            <a:r>
              <a:rPr lang="zh-CN" altLang="en-US" sz="1400" dirty="0">
                <a:solidFill>
                  <a:schemeClr val="bg1"/>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bg1"/>
                </a:solidFill>
                <a:latin typeface="微软雅黑" pitchFamily="34" charset="-122"/>
                <a:ea typeface="微软雅黑" pitchFamily="34" charset="-122"/>
              </a:rPr>
              <a:t>。您的内容打在这里，或者通过复制您的文本</a:t>
            </a:r>
            <a:r>
              <a:rPr lang="zh-CN" altLang="en-US" sz="1400" dirty="0">
                <a:solidFill>
                  <a:schemeClr val="bg1"/>
                </a:solidFill>
                <a:latin typeface="微软雅黑" pitchFamily="34" charset="-122"/>
                <a:ea typeface="微软雅黑" pitchFamily="34" charset="-122"/>
              </a:rPr>
              <a:t>后您的内容打在这里</a:t>
            </a:r>
            <a:r>
              <a:rPr lang="zh-CN" altLang="en-US" sz="1400" dirty="0" smtClean="0">
                <a:solidFill>
                  <a:schemeClr val="bg1"/>
                </a:solidFill>
                <a:latin typeface="微软雅黑" pitchFamily="34" charset="-122"/>
                <a:ea typeface="微软雅黑" pitchFamily="34" charset="-122"/>
              </a:rPr>
              <a:t>。</a:t>
            </a:r>
            <a:endParaRPr lang="zh-CN" altLang="en-US" sz="1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2608812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down)">
                                      <p:cBhvr>
                                        <p:cTn id="20" dur="500"/>
                                        <p:tgtEl>
                                          <p:spTgt spid="7"/>
                                        </p:tgtEl>
                                      </p:cBhvr>
                                    </p:animEffect>
                                  </p:childTnLst>
                                </p:cTn>
                              </p:par>
                              <p:par>
                                <p:cTn id="21" presetID="22" presetClass="entr" presetSubtype="2" fill="hold" nodeType="withEffect">
                                  <p:stCondLst>
                                    <p:cond delay="4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par>
                                <p:cTn id="24" presetID="22" presetClass="entr" presetSubtype="2" fill="hold" nodeType="withEffect">
                                  <p:stCondLst>
                                    <p:cond delay="40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par>
                                <p:cTn id="27" presetID="10" presetClass="entr" presetSubtype="0" fill="hold" grpId="0" nodeType="withEffect">
                                  <p:stCondLst>
                                    <p:cond delay="1000"/>
                                  </p:stCondLst>
                                  <p:iterate type="lt">
                                    <p:tmPct val="10000"/>
                                  </p:iterate>
                                  <p:childTnLst>
                                    <p:set>
                                      <p:cBhvr>
                                        <p:cTn id="28" dur="1" fill="hold">
                                          <p:stCondLst>
                                            <p:cond delay="0"/>
                                          </p:stCondLst>
                                        </p:cTn>
                                        <p:tgtEl>
                                          <p:spTgt spid="10"/>
                                        </p:tgtEl>
                                        <p:attrNameLst>
                                          <p:attrName>style.visibility</p:attrName>
                                        </p:attrNameLst>
                                      </p:cBhvr>
                                      <p:to>
                                        <p:strVal val="visible"/>
                                      </p:to>
                                    </p:set>
                                    <p:animEffect transition="in" filter="fade">
                                      <p:cBhvr>
                                        <p:cTn id="29" dur="100"/>
                                        <p:tgtEl>
                                          <p:spTgt spid="10"/>
                                        </p:tgtEl>
                                      </p:cBhvr>
                                    </p:animEffect>
                                  </p:childTnLst>
                                </p:cTn>
                              </p:par>
                              <p:par>
                                <p:cTn id="30" presetID="10" presetClass="entr" presetSubtype="0" fill="hold" grpId="0" nodeType="withEffect">
                                  <p:stCondLst>
                                    <p:cond delay="1000"/>
                                  </p:stCondLst>
                                  <p:iterate type="lt">
                                    <p:tmPct val="10000"/>
                                  </p:iterate>
                                  <p:childTnLst>
                                    <p:set>
                                      <p:cBhvr>
                                        <p:cTn id="31" dur="1" fill="hold">
                                          <p:stCondLst>
                                            <p:cond delay="0"/>
                                          </p:stCondLst>
                                        </p:cTn>
                                        <p:tgtEl>
                                          <p:spTgt spid="11"/>
                                        </p:tgtEl>
                                        <p:attrNameLst>
                                          <p:attrName>style.visibility</p:attrName>
                                        </p:attrNameLst>
                                      </p:cBhvr>
                                      <p:to>
                                        <p:strVal val="visible"/>
                                      </p:to>
                                    </p:set>
                                    <p:animEffect transition="in" filter="fade">
                                      <p:cBhvr>
                                        <p:cTn id="32" dur="100"/>
                                        <p:tgtEl>
                                          <p:spTgt spid="11"/>
                                        </p:tgtEl>
                                      </p:cBhvr>
                                    </p:animEffect>
                                  </p:childTnLst>
                                </p:cTn>
                              </p:par>
                              <p:par>
                                <p:cTn id="33" presetID="10" presetClass="entr" presetSubtype="0" fill="hold" grpId="0" nodeType="withEffect">
                                  <p:stCondLst>
                                    <p:cond delay="1000"/>
                                  </p:stCondLst>
                                  <p:iterate type="lt">
                                    <p:tmPct val="10000"/>
                                  </p:iterate>
                                  <p:childTnLst>
                                    <p:set>
                                      <p:cBhvr>
                                        <p:cTn id="34" dur="1" fill="hold">
                                          <p:stCondLst>
                                            <p:cond delay="0"/>
                                          </p:stCondLst>
                                        </p:cTn>
                                        <p:tgtEl>
                                          <p:spTgt spid="12"/>
                                        </p:tgtEl>
                                        <p:attrNameLst>
                                          <p:attrName>style.visibility</p:attrName>
                                        </p:attrNameLst>
                                      </p:cBhvr>
                                      <p:to>
                                        <p:strVal val="visible"/>
                                      </p:to>
                                    </p:set>
                                    <p:animEffect transition="in" filter="fade">
                                      <p:cBhvr>
                                        <p:cTn id="35" dur="100"/>
                                        <p:tgtEl>
                                          <p:spTgt spid="12"/>
                                        </p:tgtEl>
                                      </p:cBhvr>
                                    </p:animEffect>
                                  </p:childTnLst>
                                </p:cTn>
                              </p:par>
                              <p:par>
                                <p:cTn id="36" presetID="10" presetClass="entr" presetSubtype="0" fill="hold" grpId="0" nodeType="withEffect">
                                  <p:stCondLst>
                                    <p:cond delay="1000"/>
                                  </p:stCondLst>
                                  <p:iterate type="lt">
                                    <p:tmPct val="10000"/>
                                  </p:iterate>
                                  <p:childTnLst>
                                    <p:set>
                                      <p:cBhvr>
                                        <p:cTn id="37" dur="1" fill="hold">
                                          <p:stCondLst>
                                            <p:cond delay="0"/>
                                          </p:stCondLst>
                                        </p:cTn>
                                        <p:tgtEl>
                                          <p:spTgt spid="13"/>
                                        </p:tgtEl>
                                        <p:attrNameLst>
                                          <p:attrName>style.visibility</p:attrName>
                                        </p:attrNameLst>
                                      </p:cBhvr>
                                      <p:to>
                                        <p:strVal val="visible"/>
                                      </p:to>
                                    </p:set>
                                    <p:animEffect transition="in" filter="fade">
                                      <p:cBhvr>
                                        <p:cTn id="38"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8089200" y="3960000"/>
            <a:ext cx="2108269" cy="5539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3000" dirty="0" smtClean="0">
                <a:solidFill>
                  <a:schemeClr val="bg1"/>
                </a:solidFill>
              </a:rPr>
              <a:t>第三章主题</a:t>
            </a:r>
            <a:endParaRPr lang="zh-CN" altLang="en-US" sz="3000" dirty="0">
              <a:solidFill>
                <a:schemeClr val="bg1"/>
              </a:solidFill>
            </a:endParaRPr>
          </a:p>
        </p:txBody>
      </p:sp>
      <p:grpSp>
        <p:nvGrpSpPr>
          <p:cNvPr id="3" name="组合 2"/>
          <p:cNvGrpSpPr/>
          <p:nvPr/>
        </p:nvGrpSpPr>
        <p:grpSpPr>
          <a:xfrm>
            <a:off x="8125599" y="1434035"/>
            <a:ext cx="2036802" cy="2036802"/>
            <a:chOff x="8125599" y="1434035"/>
            <a:chExt cx="2036802" cy="2036802"/>
          </a:xfrm>
        </p:grpSpPr>
        <p:sp>
          <p:nvSpPr>
            <p:cNvPr id="43" name="椭圆 42"/>
            <p:cNvSpPr/>
            <p:nvPr/>
          </p:nvSpPr>
          <p:spPr>
            <a:xfrm>
              <a:off x="8125599" y="1434035"/>
              <a:ext cx="2036802" cy="2036802"/>
            </a:xfrm>
            <a:prstGeom prst="ellipse">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8" name="Freeform 156"/>
            <p:cNvSpPr>
              <a:spLocks noChangeAspect="1" noEditPoints="1"/>
            </p:cNvSpPr>
            <p:nvPr/>
          </p:nvSpPr>
          <p:spPr bwMode="auto">
            <a:xfrm>
              <a:off x="8496720" y="1860953"/>
              <a:ext cx="1264579" cy="1154820"/>
            </a:xfrm>
            <a:custGeom>
              <a:avLst/>
              <a:gdLst>
                <a:gd name="T0" fmla="*/ 37 w 112"/>
                <a:gd name="T1" fmla="*/ 58 h 102"/>
                <a:gd name="T2" fmla="*/ 69 w 112"/>
                <a:gd name="T3" fmla="*/ 52 h 102"/>
                <a:gd name="T4" fmla="*/ 70 w 112"/>
                <a:gd name="T5" fmla="*/ 32 h 102"/>
                <a:gd name="T6" fmla="*/ 80 w 112"/>
                <a:gd name="T7" fmla="*/ 0 h 102"/>
                <a:gd name="T8" fmla="*/ 103 w 112"/>
                <a:gd name="T9" fmla="*/ 24 h 102"/>
                <a:gd name="T10" fmla="*/ 73 w 112"/>
                <a:gd name="T11" fmla="*/ 65 h 102"/>
                <a:gd name="T12" fmla="*/ 42 w 112"/>
                <a:gd name="T13" fmla="*/ 72 h 102"/>
                <a:gd name="T14" fmla="*/ 21 w 112"/>
                <a:gd name="T15" fmla="*/ 101 h 102"/>
                <a:gd name="T16" fmla="*/ 0 w 112"/>
                <a:gd name="T17" fmla="*/ 40 h 102"/>
                <a:gd name="T18" fmla="*/ 1 w 112"/>
                <a:gd name="T19" fmla="*/ 56 h 102"/>
                <a:gd name="T20" fmla="*/ 13 w 112"/>
                <a:gd name="T21" fmla="*/ 49 h 102"/>
                <a:gd name="T22" fmla="*/ 27 w 112"/>
                <a:gd name="T23" fmla="*/ 57 h 102"/>
                <a:gd name="T24" fmla="*/ 29 w 112"/>
                <a:gd name="T25" fmla="*/ 37 h 102"/>
                <a:gd name="T26" fmla="*/ 13 w 112"/>
                <a:gd name="T27" fmla="*/ 40 h 102"/>
                <a:gd name="T28" fmla="*/ 96 w 112"/>
                <a:gd name="T29" fmla="*/ 62 h 102"/>
                <a:gd name="T30" fmla="*/ 81 w 112"/>
                <a:gd name="T31" fmla="*/ 77 h 102"/>
                <a:gd name="T32" fmla="*/ 96 w 112"/>
                <a:gd name="T33" fmla="*/ 92 h 102"/>
                <a:gd name="T34" fmla="*/ 112 w 112"/>
                <a:gd name="T35" fmla="*/ 77 h 102"/>
                <a:gd name="T36" fmla="*/ 96 w 112"/>
                <a:gd name="T37" fmla="*/ 62 h 102"/>
                <a:gd name="T38" fmla="*/ 96 w 112"/>
                <a:gd name="T39" fmla="*/ 70 h 102"/>
                <a:gd name="T40" fmla="*/ 89 w 112"/>
                <a:gd name="T41" fmla="*/ 77 h 102"/>
                <a:gd name="T42" fmla="*/ 96 w 112"/>
                <a:gd name="T43" fmla="*/ 84 h 102"/>
                <a:gd name="T44" fmla="*/ 103 w 112"/>
                <a:gd name="T45" fmla="*/ 77 h 102"/>
                <a:gd name="T46" fmla="*/ 70 w 112"/>
                <a:gd name="T47" fmla="*/ 74 h 102"/>
                <a:gd name="T48" fmla="*/ 60 w 112"/>
                <a:gd name="T49" fmla="*/ 82 h 102"/>
                <a:gd name="T50" fmla="*/ 45 w 112"/>
                <a:gd name="T51" fmla="*/ 83 h 102"/>
                <a:gd name="T52" fmla="*/ 46 w 112"/>
                <a:gd name="T53" fmla="*/ 97 h 102"/>
                <a:gd name="T54" fmla="*/ 62 w 112"/>
                <a:gd name="T55" fmla="*/ 92 h 102"/>
                <a:gd name="T56" fmla="*/ 77 w 112"/>
                <a:gd name="T57" fmla="*/ 98 h 102"/>
                <a:gd name="T58" fmla="*/ 70 w 112"/>
                <a:gd name="T59" fmla="*/ 74 h 102"/>
                <a:gd name="T60" fmla="*/ 40 w 112"/>
                <a:gd name="T61" fmla="*/ 21 h 102"/>
                <a:gd name="T62" fmla="*/ 40 w 112"/>
                <a:gd name="T63" fmla="*/ 43 h 102"/>
                <a:gd name="T64" fmla="*/ 62 w 112"/>
                <a:gd name="T65" fmla="*/ 43 h 102"/>
                <a:gd name="T66" fmla="*/ 62 w 112"/>
                <a:gd name="T67" fmla="*/ 21 h 102"/>
                <a:gd name="T68" fmla="*/ 56 w 112"/>
                <a:gd name="T69" fmla="*/ 27 h 102"/>
                <a:gd name="T70" fmla="*/ 46 w 112"/>
                <a:gd name="T71" fmla="*/ 27 h 102"/>
                <a:gd name="T72" fmla="*/ 46 w 112"/>
                <a:gd name="T73" fmla="*/ 36 h 102"/>
                <a:gd name="T74" fmla="*/ 56 w 112"/>
                <a:gd name="T75" fmla="*/ 36 h 102"/>
                <a:gd name="T76" fmla="*/ 56 w 112"/>
                <a:gd name="T77"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02">
                  <a:moveTo>
                    <a:pt x="21" y="101"/>
                  </a:moveTo>
                  <a:cubicBezTo>
                    <a:pt x="12" y="74"/>
                    <a:pt x="22" y="64"/>
                    <a:pt x="37" y="58"/>
                  </a:cubicBezTo>
                  <a:cubicBezTo>
                    <a:pt x="43" y="57"/>
                    <a:pt x="49" y="56"/>
                    <a:pt x="55" y="55"/>
                  </a:cubicBezTo>
                  <a:cubicBezTo>
                    <a:pt x="60" y="54"/>
                    <a:pt x="65" y="53"/>
                    <a:pt x="69" y="52"/>
                  </a:cubicBezTo>
                  <a:cubicBezTo>
                    <a:pt x="78" y="50"/>
                    <a:pt x="84" y="44"/>
                    <a:pt x="81" y="30"/>
                  </a:cubicBezTo>
                  <a:cubicBezTo>
                    <a:pt x="70" y="32"/>
                    <a:pt x="70" y="32"/>
                    <a:pt x="70" y="32"/>
                  </a:cubicBezTo>
                  <a:cubicBezTo>
                    <a:pt x="75" y="16"/>
                    <a:pt x="75" y="16"/>
                    <a:pt x="75" y="16"/>
                  </a:cubicBezTo>
                  <a:cubicBezTo>
                    <a:pt x="80" y="0"/>
                    <a:pt x="80" y="0"/>
                    <a:pt x="80" y="0"/>
                  </a:cubicBezTo>
                  <a:cubicBezTo>
                    <a:pt x="91" y="12"/>
                    <a:pt x="91" y="12"/>
                    <a:pt x="91" y="12"/>
                  </a:cubicBezTo>
                  <a:cubicBezTo>
                    <a:pt x="103" y="24"/>
                    <a:pt x="103" y="24"/>
                    <a:pt x="103" y="24"/>
                  </a:cubicBezTo>
                  <a:cubicBezTo>
                    <a:pt x="94" y="26"/>
                    <a:pt x="94" y="26"/>
                    <a:pt x="94" y="26"/>
                  </a:cubicBezTo>
                  <a:cubicBezTo>
                    <a:pt x="100" y="52"/>
                    <a:pt x="89" y="61"/>
                    <a:pt x="73" y="65"/>
                  </a:cubicBezTo>
                  <a:cubicBezTo>
                    <a:pt x="68" y="67"/>
                    <a:pt x="62" y="68"/>
                    <a:pt x="57" y="68"/>
                  </a:cubicBezTo>
                  <a:cubicBezTo>
                    <a:pt x="52" y="69"/>
                    <a:pt x="46" y="70"/>
                    <a:pt x="42" y="72"/>
                  </a:cubicBezTo>
                  <a:cubicBezTo>
                    <a:pt x="33" y="74"/>
                    <a:pt x="29" y="80"/>
                    <a:pt x="34" y="97"/>
                  </a:cubicBezTo>
                  <a:cubicBezTo>
                    <a:pt x="21" y="101"/>
                    <a:pt x="21" y="101"/>
                    <a:pt x="21" y="101"/>
                  </a:cubicBezTo>
                  <a:close/>
                  <a:moveTo>
                    <a:pt x="2" y="34"/>
                  </a:moveTo>
                  <a:cubicBezTo>
                    <a:pt x="0" y="40"/>
                    <a:pt x="0" y="40"/>
                    <a:pt x="0" y="40"/>
                  </a:cubicBezTo>
                  <a:cubicBezTo>
                    <a:pt x="3" y="41"/>
                    <a:pt x="6" y="43"/>
                    <a:pt x="8" y="45"/>
                  </a:cubicBezTo>
                  <a:cubicBezTo>
                    <a:pt x="6" y="48"/>
                    <a:pt x="3" y="52"/>
                    <a:pt x="1" y="56"/>
                  </a:cubicBezTo>
                  <a:cubicBezTo>
                    <a:pt x="7" y="59"/>
                    <a:pt x="7" y="59"/>
                    <a:pt x="7" y="59"/>
                  </a:cubicBezTo>
                  <a:cubicBezTo>
                    <a:pt x="9" y="56"/>
                    <a:pt x="11" y="52"/>
                    <a:pt x="13" y="49"/>
                  </a:cubicBezTo>
                  <a:cubicBezTo>
                    <a:pt x="16" y="53"/>
                    <a:pt x="19" y="56"/>
                    <a:pt x="21" y="60"/>
                  </a:cubicBezTo>
                  <a:cubicBezTo>
                    <a:pt x="27" y="57"/>
                    <a:pt x="27" y="57"/>
                    <a:pt x="27" y="57"/>
                  </a:cubicBezTo>
                  <a:cubicBezTo>
                    <a:pt x="24" y="52"/>
                    <a:pt x="22" y="48"/>
                    <a:pt x="18" y="44"/>
                  </a:cubicBezTo>
                  <a:cubicBezTo>
                    <a:pt x="21" y="41"/>
                    <a:pt x="25" y="39"/>
                    <a:pt x="29" y="37"/>
                  </a:cubicBezTo>
                  <a:cubicBezTo>
                    <a:pt x="26" y="30"/>
                    <a:pt x="26" y="30"/>
                    <a:pt x="26" y="30"/>
                  </a:cubicBezTo>
                  <a:cubicBezTo>
                    <a:pt x="21" y="33"/>
                    <a:pt x="17" y="36"/>
                    <a:pt x="13" y="40"/>
                  </a:cubicBezTo>
                  <a:cubicBezTo>
                    <a:pt x="10" y="37"/>
                    <a:pt x="6" y="35"/>
                    <a:pt x="2" y="34"/>
                  </a:cubicBezTo>
                  <a:close/>
                  <a:moveTo>
                    <a:pt x="96" y="62"/>
                  </a:moveTo>
                  <a:cubicBezTo>
                    <a:pt x="92" y="62"/>
                    <a:pt x="88" y="63"/>
                    <a:pt x="85" y="66"/>
                  </a:cubicBezTo>
                  <a:cubicBezTo>
                    <a:pt x="82" y="69"/>
                    <a:pt x="81" y="73"/>
                    <a:pt x="81" y="77"/>
                  </a:cubicBezTo>
                  <a:cubicBezTo>
                    <a:pt x="81" y="81"/>
                    <a:pt x="82" y="85"/>
                    <a:pt x="85" y="88"/>
                  </a:cubicBezTo>
                  <a:cubicBezTo>
                    <a:pt x="88" y="91"/>
                    <a:pt x="92" y="92"/>
                    <a:pt x="96" y="92"/>
                  </a:cubicBezTo>
                  <a:cubicBezTo>
                    <a:pt x="100" y="92"/>
                    <a:pt x="104" y="91"/>
                    <a:pt x="107" y="88"/>
                  </a:cubicBezTo>
                  <a:cubicBezTo>
                    <a:pt x="110" y="85"/>
                    <a:pt x="112" y="81"/>
                    <a:pt x="112" y="77"/>
                  </a:cubicBezTo>
                  <a:cubicBezTo>
                    <a:pt x="112" y="73"/>
                    <a:pt x="110" y="69"/>
                    <a:pt x="107" y="66"/>
                  </a:cubicBezTo>
                  <a:cubicBezTo>
                    <a:pt x="104" y="63"/>
                    <a:pt x="100" y="62"/>
                    <a:pt x="96" y="62"/>
                  </a:cubicBezTo>
                  <a:close/>
                  <a:moveTo>
                    <a:pt x="101" y="72"/>
                  </a:moveTo>
                  <a:cubicBezTo>
                    <a:pt x="100" y="71"/>
                    <a:pt x="98" y="70"/>
                    <a:pt x="96" y="70"/>
                  </a:cubicBezTo>
                  <a:cubicBezTo>
                    <a:pt x="94" y="70"/>
                    <a:pt x="93" y="71"/>
                    <a:pt x="91" y="72"/>
                  </a:cubicBezTo>
                  <a:cubicBezTo>
                    <a:pt x="90" y="73"/>
                    <a:pt x="89" y="75"/>
                    <a:pt x="89" y="77"/>
                  </a:cubicBezTo>
                  <a:cubicBezTo>
                    <a:pt x="89" y="79"/>
                    <a:pt x="90" y="81"/>
                    <a:pt x="91" y="82"/>
                  </a:cubicBezTo>
                  <a:cubicBezTo>
                    <a:pt x="93" y="83"/>
                    <a:pt x="94" y="84"/>
                    <a:pt x="96" y="84"/>
                  </a:cubicBezTo>
                  <a:cubicBezTo>
                    <a:pt x="98" y="84"/>
                    <a:pt x="100" y="83"/>
                    <a:pt x="101" y="82"/>
                  </a:cubicBezTo>
                  <a:cubicBezTo>
                    <a:pt x="102" y="81"/>
                    <a:pt x="103" y="79"/>
                    <a:pt x="103" y="77"/>
                  </a:cubicBezTo>
                  <a:cubicBezTo>
                    <a:pt x="103" y="75"/>
                    <a:pt x="102" y="73"/>
                    <a:pt x="101" y="72"/>
                  </a:cubicBezTo>
                  <a:close/>
                  <a:moveTo>
                    <a:pt x="70" y="74"/>
                  </a:moveTo>
                  <a:cubicBezTo>
                    <a:pt x="63" y="73"/>
                    <a:pt x="63" y="73"/>
                    <a:pt x="63" y="73"/>
                  </a:cubicBezTo>
                  <a:cubicBezTo>
                    <a:pt x="62" y="76"/>
                    <a:pt x="61" y="79"/>
                    <a:pt x="60" y="82"/>
                  </a:cubicBezTo>
                  <a:cubicBezTo>
                    <a:pt x="56" y="80"/>
                    <a:pt x="52" y="78"/>
                    <a:pt x="48" y="77"/>
                  </a:cubicBezTo>
                  <a:cubicBezTo>
                    <a:pt x="45" y="83"/>
                    <a:pt x="45" y="83"/>
                    <a:pt x="45" y="83"/>
                  </a:cubicBezTo>
                  <a:cubicBezTo>
                    <a:pt x="49" y="84"/>
                    <a:pt x="53" y="86"/>
                    <a:pt x="56" y="88"/>
                  </a:cubicBezTo>
                  <a:cubicBezTo>
                    <a:pt x="53" y="91"/>
                    <a:pt x="50" y="94"/>
                    <a:pt x="46" y="97"/>
                  </a:cubicBezTo>
                  <a:cubicBezTo>
                    <a:pt x="50" y="102"/>
                    <a:pt x="50" y="102"/>
                    <a:pt x="50" y="102"/>
                  </a:cubicBezTo>
                  <a:cubicBezTo>
                    <a:pt x="54" y="99"/>
                    <a:pt x="58" y="96"/>
                    <a:pt x="62" y="92"/>
                  </a:cubicBezTo>
                  <a:cubicBezTo>
                    <a:pt x="65" y="94"/>
                    <a:pt x="68" y="98"/>
                    <a:pt x="71" y="102"/>
                  </a:cubicBezTo>
                  <a:cubicBezTo>
                    <a:pt x="77" y="98"/>
                    <a:pt x="77" y="98"/>
                    <a:pt x="77" y="98"/>
                  </a:cubicBezTo>
                  <a:cubicBezTo>
                    <a:pt x="73" y="93"/>
                    <a:pt x="70" y="89"/>
                    <a:pt x="65" y="86"/>
                  </a:cubicBezTo>
                  <a:cubicBezTo>
                    <a:pt x="67" y="82"/>
                    <a:pt x="69" y="78"/>
                    <a:pt x="70" y="74"/>
                  </a:cubicBezTo>
                  <a:close/>
                  <a:moveTo>
                    <a:pt x="51" y="16"/>
                  </a:moveTo>
                  <a:cubicBezTo>
                    <a:pt x="47" y="16"/>
                    <a:pt x="43" y="18"/>
                    <a:pt x="40" y="21"/>
                  </a:cubicBezTo>
                  <a:cubicBezTo>
                    <a:pt x="37" y="23"/>
                    <a:pt x="36" y="27"/>
                    <a:pt x="36" y="32"/>
                  </a:cubicBezTo>
                  <a:cubicBezTo>
                    <a:pt x="36" y="36"/>
                    <a:pt x="37" y="40"/>
                    <a:pt x="40" y="43"/>
                  </a:cubicBezTo>
                  <a:cubicBezTo>
                    <a:pt x="43" y="45"/>
                    <a:pt x="47" y="47"/>
                    <a:pt x="51" y="47"/>
                  </a:cubicBezTo>
                  <a:cubicBezTo>
                    <a:pt x="55" y="47"/>
                    <a:pt x="59" y="45"/>
                    <a:pt x="62" y="43"/>
                  </a:cubicBezTo>
                  <a:cubicBezTo>
                    <a:pt x="65" y="40"/>
                    <a:pt x="67" y="36"/>
                    <a:pt x="67" y="32"/>
                  </a:cubicBezTo>
                  <a:cubicBezTo>
                    <a:pt x="67" y="27"/>
                    <a:pt x="65" y="23"/>
                    <a:pt x="62" y="21"/>
                  </a:cubicBezTo>
                  <a:cubicBezTo>
                    <a:pt x="59" y="18"/>
                    <a:pt x="55" y="16"/>
                    <a:pt x="51" y="16"/>
                  </a:cubicBezTo>
                  <a:close/>
                  <a:moveTo>
                    <a:pt x="56" y="27"/>
                  </a:moveTo>
                  <a:cubicBezTo>
                    <a:pt x="55" y="26"/>
                    <a:pt x="53" y="25"/>
                    <a:pt x="51" y="25"/>
                  </a:cubicBezTo>
                  <a:cubicBezTo>
                    <a:pt x="49" y="25"/>
                    <a:pt x="48" y="26"/>
                    <a:pt x="46" y="27"/>
                  </a:cubicBezTo>
                  <a:cubicBezTo>
                    <a:pt x="45" y="28"/>
                    <a:pt x="44" y="30"/>
                    <a:pt x="44" y="32"/>
                  </a:cubicBezTo>
                  <a:cubicBezTo>
                    <a:pt x="44" y="33"/>
                    <a:pt x="45" y="35"/>
                    <a:pt x="46" y="36"/>
                  </a:cubicBezTo>
                  <a:cubicBezTo>
                    <a:pt x="48" y="38"/>
                    <a:pt x="49" y="38"/>
                    <a:pt x="51" y="38"/>
                  </a:cubicBezTo>
                  <a:cubicBezTo>
                    <a:pt x="53" y="38"/>
                    <a:pt x="55" y="38"/>
                    <a:pt x="56" y="36"/>
                  </a:cubicBezTo>
                  <a:cubicBezTo>
                    <a:pt x="57" y="35"/>
                    <a:pt x="58" y="33"/>
                    <a:pt x="58" y="32"/>
                  </a:cubicBezTo>
                  <a:cubicBezTo>
                    <a:pt x="58" y="30"/>
                    <a:pt x="57" y="28"/>
                    <a:pt x="56" y="27"/>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ea typeface="微软雅黑" pitchFamily="34" charset="-122"/>
                <a:cs typeface="Arial" panose="020B0604020202020204" pitchFamily="34" charset="0"/>
              </a:endParaRPr>
            </a:p>
          </p:txBody>
        </p:sp>
      </p:grpSp>
      <p:sp>
        <p:nvSpPr>
          <p:cNvPr id="47" name="等腰三角形 46"/>
          <p:cNvSpPr/>
          <p:nvPr/>
        </p:nvSpPr>
        <p:spPr>
          <a:xfrm>
            <a:off x="1496421" y="2272084"/>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8" name="等腰三角形 47"/>
          <p:cNvSpPr/>
          <p:nvPr/>
        </p:nvSpPr>
        <p:spPr>
          <a:xfrm>
            <a:off x="3870575" y="482410"/>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9" name="等腰三角形 48"/>
          <p:cNvSpPr/>
          <p:nvPr/>
        </p:nvSpPr>
        <p:spPr>
          <a:xfrm rot="3600000">
            <a:off x="1772153" y="2868342"/>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0" name="等腰三角形 49"/>
          <p:cNvSpPr/>
          <p:nvPr/>
        </p:nvSpPr>
        <p:spPr>
          <a:xfrm flipV="1">
            <a:off x="2606221" y="3013768"/>
            <a:ext cx="1651895" cy="1424047"/>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1" name="等腰三角形 50"/>
          <p:cNvSpPr/>
          <p:nvPr/>
        </p:nvSpPr>
        <p:spPr>
          <a:xfrm>
            <a:off x="1872213" y="3695477"/>
            <a:ext cx="2041347" cy="1759781"/>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2" name="等腰三角形 51"/>
          <p:cNvSpPr/>
          <p:nvPr/>
        </p:nvSpPr>
        <p:spPr>
          <a:xfrm>
            <a:off x="1516971" y="5538705"/>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3" name="等腰三角形 52"/>
          <p:cNvSpPr/>
          <p:nvPr/>
        </p:nvSpPr>
        <p:spPr>
          <a:xfrm>
            <a:off x="1248906" y="3941045"/>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4" name="等腰三角形 53"/>
          <p:cNvSpPr/>
          <p:nvPr/>
        </p:nvSpPr>
        <p:spPr>
          <a:xfrm>
            <a:off x="1484977" y="851887"/>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5" name="等腰三角形 54"/>
          <p:cNvSpPr/>
          <p:nvPr/>
        </p:nvSpPr>
        <p:spPr>
          <a:xfrm>
            <a:off x="1899528" y="1546135"/>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6" name="等腰三角形 55"/>
          <p:cNvSpPr/>
          <p:nvPr/>
        </p:nvSpPr>
        <p:spPr>
          <a:xfrm rot="3600000">
            <a:off x="2437018" y="1350070"/>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7" name="等腰三角形 56"/>
          <p:cNvSpPr/>
          <p:nvPr/>
        </p:nvSpPr>
        <p:spPr>
          <a:xfrm rot="3600000">
            <a:off x="3962535" y="1056452"/>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8" name="等腰三角形 57"/>
          <p:cNvSpPr/>
          <p:nvPr/>
        </p:nvSpPr>
        <p:spPr>
          <a:xfrm rot="3600000">
            <a:off x="1376629" y="4509446"/>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9" name="等腰三角形 58"/>
          <p:cNvSpPr/>
          <p:nvPr/>
        </p:nvSpPr>
        <p:spPr>
          <a:xfrm rot="10800000">
            <a:off x="4158356" y="3838021"/>
            <a:ext cx="1334118" cy="1150101"/>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0" name="等腰三角形 59"/>
          <p:cNvSpPr/>
          <p:nvPr/>
        </p:nvSpPr>
        <p:spPr>
          <a:xfrm>
            <a:off x="3644920" y="3915874"/>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1" name="等腰三角形 60"/>
          <p:cNvSpPr/>
          <p:nvPr/>
        </p:nvSpPr>
        <p:spPr>
          <a:xfrm flipV="1">
            <a:off x="3644920" y="4649051"/>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2" name="等腰三角形 61"/>
          <p:cNvSpPr/>
          <p:nvPr/>
        </p:nvSpPr>
        <p:spPr>
          <a:xfrm rot="3600000">
            <a:off x="1804187" y="3786517"/>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3" name="等腰三角形 62"/>
          <p:cNvSpPr/>
          <p:nvPr/>
        </p:nvSpPr>
        <p:spPr>
          <a:xfrm rot="3600000">
            <a:off x="2324267" y="5366771"/>
            <a:ext cx="1213111" cy="104578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4" name="等腰三角形 63"/>
          <p:cNvSpPr/>
          <p:nvPr/>
        </p:nvSpPr>
        <p:spPr>
          <a:xfrm>
            <a:off x="4847549" y="4712946"/>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5" name="等腰三角形 64"/>
          <p:cNvSpPr/>
          <p:nvPr/>
        </p:nvSpPr>
        <p:spPr>
          <a:xfrm>
            <a:off x="2397976" y="1483210"/>
            <a:ext cx="1651895" cy="1424047"/>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6" name="文本框 65"/>
          <p:cNvSpPr txBox="1"/>
          <p:nvPr/>
        </p:nvSpPr>
        <p:spPr>
          <a:xfrm>
            <a:off x="2766722" y="2378272"/>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文本一</a:t>
            </a:r>
            <a:endParaRPr lang="zh-CN" altLang="en-US" sz="2000" b="0" dirty="0">
              <a:solidFill>
                <a:schemeClr val="bg1">
                  <a:lumMod val="95000"/>
                </a:schemeClr>
              </a:solidFill>
            </a:endParaRPr>
          </a:p>
        </p:txBody>
      </p:sp>
      <p:sp>
        <p:nvSpPr>
          <p:cNvPr id="67" name="文本框 66"/>
          <p:cNvSpPr txBox="1"/>
          <p:nvPr/>
        </p:nvSpPr>
        <p:spPr>
          <a:xfrm>
            <a:off x="2930822" y="3231514"/>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文本二</a:t>
            </a:r>
            <a:endParaRPr lang="zh-CN" altLang="en-US" sz="2000" b="0" dirty="0">
              <a:solidFill>
                <a:schemeClr val="bg1">
                  <a:lumMod val="95000"/>
                </a:schemeClr>
              </a:solidFill>
            </a:endParaRPr>
          </a:p>
        </p:txBody>
      </p:sp>
      <p:sp>
        <p:nvSpPr>
          <p:cNvPr id="68" name="文本框 67"/>
          <p:cNvSpPr txBox="1"/>
          <p:nvPr/>
        </p:nvSpPr>
        <p:spPr>
          <a:xfrm>
            <a:off x="2415832" y="4861427"/>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文本三</a:t>
            </a:r>
            <a:endParaRPr lang="zh-CN" altLang="en-US" sz="2000" b="0" dirty="0">
              <a:solidFill>
                <a:schemeClr val="bg1">
                  <a:lumMod val="95000"/>
                </a:schemeClr>
              </a:solidFill>
            </a:endParaRPr>
          </a:p>
        </p:txBody>
      </p:sp>
      <p:sp>
        <p:nvSpPr>
          <p:cNvPr id="69" name="等腰三角形 68"/>
          <p:cNvSpPr/>
          <p:nvPr/>
        </p:nvSpPr>
        <p:spPr>
          <a:xfrm rot="18000000" flipV="1">
            <a:off x="3902874" y="6235664"/>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8380476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decel="100000"/>
                                        <p:tgtEl>
                                          <p:spTgt spid="3"/>
                                        </p:tgtEl>
                                      </p:cBhvr>
                                    </p:animEffect>
                                    <p:anim calcmode="lin" valueType="num">
                                      <p:cBhvr>
                                        <p:cTn id="8" dur="600" decel="100000" fill="hold"/>
                                        <p:tgtEl>
                                          <p:spTgt spid="3"/>
                                        </p:tgtEl>
                                        <p:attrNameLst>
                                          <p:attrName>style.rotation</p:attrName>
                                        </p:attrNameLst>
                                      </p:cBhvr>
                                      <p:tavLst>
                                        <p:tav tm="0">
                                          <p:val>
                                            <p:fltVal val="-90"/>
                                          </p:val>
                                        </p:tav>
                                        <p:tav tm="100000">
                                          <p:val>
                                            <p:fltVal val="0"/>
                                          </p:val>
                                        </p:tav>
                                      </p:tavLst>
                                    </p:anim>
                                    <p:anim calcmode="lin" valueType="num">
                                      <p:cBhvr>
                                        <p:cTn id="9" dur="600" decel="100000" fill="hold"/>
                                        <p:tgtEl>
                                          <p:spTgt spid="3"/>
                                        </p:tgtEl>
                                        <p:attrNameLst>
                                          <p:attrName>ppt_x</p:attrName>
                                        </p:attrNameLst>
                                      </p:cBhvr>
                                      <p:tavLst>
                                        <p:tav tm="0">
                                          <p:val>
                                            <p:strVal val="#ppt_x+0.4"/>
                                          </p:val>
                                        </p:tav>
                                        <p:tav tm="100000">
                                          <p:val>
                                            <p:strVal val="#ppt_x-0.05"/>
                                          </p:val>
                                        </p:tav>
                                      </p:tavLst>
                                    </p:anim>
                                    <p:anim calcmode="lin" valueType="num">
                                      <p:cBhvr>
                                        <p:cTn id="10" dur="600" decel="100000" fill="hold"/>
                                        <p:tgtEl>
                                          <p:spTgt spid="3"/>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p:cTn id="23" dur="500" fill="hold"/>
                                        <p:tgtEl>
                                          <p:spTgt spid="66"/>
                                        </p:tgtEl>
                                        <p:attrNameLst>
                                          <p:attrName>ppt_w</p:attrName>
                                        </p:attrNameLst>
                                      </p:cBhvr>
                                      <p:tavLst>
                                        <p:tav tm="0">
                                          <p:val>
                                            <p:fltVal val="0"/>
                                          </p:val>
                                        </p:tav>
                                        <p:tav tm="100000">
                                          <p:val>
                                            <p:strVal val="#ppt_w"/>
                                          </p:val>
                                        </p:tav>
                                      </p:tavLst>
                                    </p:anim>
                                    <p:anim calcmode="lin" valueType="num">
                                      <p:cBhvr>
                                        <p:cTn id="24" dur="500" fill="hold"/>
                                        <p:tgtEl>
                                          <p:spTgt spid="66"/>
                                        </p:tgtEl>
                                        <p:attrNameLst>
                                          <p:attrName>ppt_h</p:attrName>
                                        </p:attrNameLst>
                                      </p:cBhvr>
                                      <p:tavLst>
                                        <p:tav tm="0">
                                          <p:val>
                                            <p:fltVal val="0"/>
                                          </p:val>
                                        </p:tav>
                                        <p:tav tm="100000">
                                          <p:val>
                                            <p:strVal val="#ppt_h"/>
                                          </p:val>
                                        </p:tav>
                                      </p:tavLst>
                                    </p:anim>
                                    <p:anim calcmode="lin" valueType="num">
                                      <p:cBhvr>
                                        <p:cTn id="25" dur="500" fill="hold"/>
                                        <p:tgtEl>
                                          <p:spTgt spid="66"/>
                                        </p:tgtEl>
                                        <p:attrNameLst>
                                          <p:attrName>style.rotation</p:attrName>
                                        </p:attrNameLst>
                                      </p:cBhvr>
                                      <p:tavLst>
                                        <p:tav tm="0">
                                          <p:val>
                                            <p:fltVal val="360"/>
                                          </p:val>
                                        </p:tav>
                                        <p:tav tm="100000">
                                          <p:val>
                                            <p:fltVal val="0"/>
                                          </p:val>
                                        </p:tav>
                                      </p:tavLst>
                                    </p:anim>
                                    <p:animEffect transition="in" filter="fade">
                                      <p:cBhvr>
                                        <p:cTn id="26" dur="500"/>
                                        <p:tgtEl>
                                          <p:spTgt spid="66"/>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p:cTn id="29" dur="500" fill="hold"/>
                                        <p:tgtEl>
                                          <p:spTgt spid="65"/>
                                        </p:tgtEl>
                                        <p:attrNameLst>
                                          <p:attrName>ppt_w</p:attrName>
                                        </p:attrNameLst>
                                      </p:cBhvr>
                                      <p:tavLst>
                                        <p:tav tm="0">
                                          <p:val>
                                            <p:fltVal val="0"/>
                                          </p:val>
                                        </p:tav>
                                        <p:tav tm="100000">
                                          <p:val>
                                            <p:strVal val="#ppt_w"/>
                                          </p:val>
                                        </p:tav>
                                      </p:tavLst>
                                    </p:anim>
                                    <p:anim calcmode="lin" valueType="num">
                                      <p:cBhvr>
                                        <p:cTn id="30" dur="500" fill="hold"/>
                                        <p:tgtEl>
                                          <p:spTgt spid="65"/>
                                        </p:tgtEl>
                                        <p:attrNameLst>
                                          <p:attrName>ppt_h</p:attrName>
                                        </p:attrNameLst>
                                      </p:cBhvr>
                                      <p:tavLst>
                                        <p:tav tm="0">
                                          <p:val>
                                            <p:fltVal val="0"/>
                                          </p:val>
                                        </p:tav>
                                        <p:tav tm="100000">
                                          <p:val>
                                            <p:strVal val="#ppt_h"/>
                                          </p:val>
                                        </p:tav>
                                      </p:tavLst>
                                    </p:anim>
                                    <p:anim calcmode="lin" valueType="num">
                                      <p:cBhvr>
                                        <p:cTn id="31" dur="500" fill="hold"/>
                                        <p:tgtEl>
                                          <p:spTgt spid="65"/>
                                        </p:tgtEl>
                                        <p:attrNameLst>
                                          <p:attrName>style.rotation</p:attrName>
                                        </p:attrNameLst>
                                      </p:cBhvr>
                                      <p:tavLst>
                                        <p:tav tm="0">
                                          <p:val>
                                            <p:fltVal val="360"/>
                                          </p:val>
                                        </p:tav>
                                        <p:tav tm="100000">
                                          <p:val>
                                            <p:fltVal val="0"/>
                                          </p:val>
                                        </p:tav>
                                      </p:tavLst>
                                    </p:anim>
                                    <p:animEffect transition="in" filter="fade">
                                      <p:cBhvr>
                                        <p:cTn id="32" dur="500"/>
                                        <p:tgtEl>
                                          <p:spTgt spid="65"/>
                                        </p:tgtEl>
                                      </p:cBhvr>
                                    </p:animEffect>
                                  </p:childTnLst>
                                </p:cTn>
                              </p:par>
                            </p:childTnLst>
                          </p:cTn>
                        </p:par>
                        <p:par>
                          <p:cTn id="33" fill="hold">
                            <p:stCondLst>
                              <p:cond delay="2250"/>
                            </p:stCondLst>
                            <p:childTnLst>
                              <p:par>
                                <p:cTn id="34" presetID="49" presetClass="entr" presetSubtype="0" decel="100000"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 calcmode="lin" valueType="num">
                                      <p:cBhvr>
                                        <p:cTn id="36" dur="500" fill="hold"/>
                                        <p:tgtEl>
                                          <p:spTgt spid="67"/>
                                        </p:tgtEl>
                                        <p:attrNameLst>
                                          <p:attrName>ppt_w</p:attrName>
                                        </p:attrNameLst>
                                      </p:cBhvr>
                                      <p:tavLst>
                                        <p:tav tm="0">
                                          <p:val>
                                            <p:fltVal val="0"/>
                                          </p:val>
                                        </p:tav>
                                        <p:tav tm="100000">
                                          <p:val>
                                            <p:strVal val="#ppt_w"/>
                                          </p:val>
                                        </p:tav>
                                      </p:tavLst>
                                    </p:anim>
                                    <p:anim calcmode="lin" valueType="num">
                                      <p:cBhvr>
                                        <p:cTn id="37" dur="500" fill="hold"/>
                                        <p:tgtEl>
                                          <p:spTgt spid="67"/>
                                        </p:tgtEl>
                                        <p:attrNameLst>
                                          <p:attrName>ppt_h</p:attrName>
                                        </p:attrNameLst>
                                      </p:cBhvr>
                                      <p:tavLst>
                                        <p:tav tm="0">
                                          <p:val>
                                            <p:fltVal val="0"/>
                                          </p:val>
                                        </p:tav>
                                        <p:tav tm="100000">
                                          <p:val>
                                            <p:strVal val="#ppt_h"/>
                                          </p:val>
                                        </p:tav>
                                      </p:tavLst>
                                    </p:anim>
                                    <p:anim calcmode="lin" valueType="num">
                                      <p:cBhvr>
                                        <p:cTn id="38" dur="500" fill="hold"/>
                                        <p:tgtEl>
                                          <p:spTgt spid="67"/>
                                        </p:tgtEl>
                                        <p:attrNameLst>
                                          <p:attrName>style.rotation</p:attrName>
                                        </p:attrNameLst>
                                      </p:cBhvr>
                                      <p:tavLst>
                                        <p:tav tm="0">
                                          <p:val>
                                            <p:fltVal val="360"/>
                                          </p:val>
                                        </p:tav>
                                        <p:tav tm="100000">
                                          <p:val>
                                            <p:fltVal val="0"/>
                                          </p:val>
                                        </p:tav>
                                      </p:tavLst>
                                    </p:anim>
                                    <p:animEffect transition="in" filter="fade">
                                      <p:cBhvr>
                                        <p:cTn id="39" dur="500"/>
                                        <p:tgtEl>
                                          <p:spTgt spid="67"/>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 calcmode="lin" valueType="num">
                                      <p:cBhvr>
                                        <p:cTn id="44" dur="500" fill="hold"/>
                                        <p:tgtEl>
                                          <p:spTgt spid="50"/>
                                        </p:tgtEl>
                                        <p:attrNameLst>
                                          <p:attrName>style.rotation</p:attrName>
                                        </p:attrNameLst>
                                      </p:cBhvr>
                                      <p:tavLst>
                                        <p:tav tm="0">
                                          <p:val>
                                            <p:fltVal val="360"/>
                                          </p:val>
                                        </p:tav>
                                        <p:tav tm="100000">
                                          <p:val>
                                            <p:fltVal val="0"/>
                                          </p:val>
                                        </p:tav>
                                      </p:tavLst>
                                    </p:anim>
                                    <p:animEffect transition="in" filter="fade">
                                      <p:cBhvr>
                                        <p:cTn id="45" dur="500"/>
                                        <p:tgtEl>
                                          <p:spTgt spid="50"/>
                                        </p:tgtEl>
                                      </p:cBhvr>
                                    </p:animEffect>
                                  </p:childTnLst>
                                </p:cTn>
                              </p:par>
                            </p:childTnLst>
                          </p:cTn>
                        </p:par>
                        <p:par>
                          <p:cTn id="46" fill="hold">
                            <p:stCondLst>
                              <p:cond delay="2750"/>
                            </p:stCondLst>
                            <p:childTnLst>
                              <p:par>
                                <p:cTn id="47" presetID="49" presetClass="entr" presetSubtype="0" decel="10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p:cTn id="49" dur="500" fill="hold"/>
                                        <p:tgtEl>
                                          <p:spTgt spid="68"/>
                                        </p:tgtEl>
                                        <p:attrNameLst>
                                          <p:attrName>ppt_w</p:attrName>
                                        </p:attrNameLst>
                                      </p:cBhvr>
                                      <p:tavLst>
                                        <p:tav tm="0">
                                          <p:val>
                                            <p:fltVal val="0"/>
                                          </p:val>
                                        </p:tav>
                                        <p:tav tm="100000">
                                          <p:val>
                                            <p:strVal val="#ppt_w"/>
                                          </p:val>
                                        </p:tav>
                                      </p:tavLst>
                                    </p:anim>
                                    <p:anim calcmode="lin" valueType="num">
                                      <p:cBhvr>
                                        <p:cTn id="50" dur="500" fill="hold"/>
                                        <p:tgtEl>
                                          <p:spTgt spid="68"/>
                                        </p:tgtEl>
                                        <p:attrNameLst>
                                          <p:attrName>ppt_h</p:attrName>
                                        </p:attrNameLst>
                                      </p:cBhvr>
                                      <p:tavLst>
                                        <p:tav tm="0">
                                          <p:val>
                                            <p:fltVal val="0"/>
                                          </p:val>
                                        </p:tav>
                                        <p:tav tm="100000">
                                          <p:val>
                                            <p:strVal val="#ppt_h"/>
                                          </p:val>
                                        </p:tav>
                                      </p:tavLst>
                                    </p:anim>
                                    <p:anim calcmode="lin" valueType="num">
                                      <p:cBhvr>
                                        <p:cTn id="51" dur="500" fill="hold"/>
                                        <p:tgtEl>
                                          <p:spTgt spid="68"/>
                                        </p:tgtEl>
                                        <p:attrNameLst>
                                          <p:attrName>style.rotation</p:attrName>
                                        </p:attrNameLst>
                                      </p:cBhvr>
                                      <p:tavLst>
                                        <p:tav tm="0">
                                          <p:val>
                                            <p:fltVal val="360"/>
                                          </p:val>
                                        </p:tav>
                                        <p:tav tm="100000">
                                          <p:val>
                                            <p:fltVal val="0"/>
                                          </p:val>
                                        </p:tav>
                                      </p:tavLst>
                                    </p:anim>
                                    <p:animEffect transition="in" filter="fade">
                                      <p:cBhvr>
                                        <p:cTn id="52" dur="500"/>
                                        <p:tgtEl>
                                          <p:spTgt spid="68"/>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500" fill="hold"/>
                                        <p:tgtEl>
                                          <p:spTgt spid="51"/>
                                        </p:tgtEl>
                                        <p:attrNameLst>
                                          <p:attrName>ppt_w</p:attrName>
                                        </p:attrNameLst>
                                      </p:cBhvr>
                                      <p:tavLst>
                                        <p:tav tm="0">
                                          <p:val>
                                            <p:fltVal val="0"/>
                                          </p:val>
                                        </p:tav>
                                        <p:tav tm="100000">
                                          <p:val>
                                            <p:strVal val="#ppt_w"/>
                                          </p:val>
                                        </p:tav>
                                      </p:tavLst>
                                    </p:anim>
                                    <p:anim calcmode="lin" valueType="num">
                                      <p:cBhvr>
                                        <p:cTn id="56" dur="500" fill="hold"/>
                                        <p:tgtEl>
                                          <p:spTgt spid="51"/>
                                        </p:tgtEl>
                                        <p:attrNameLst>
                                          <p:attrName>ppt_h</p:attrName>
                                        </p:attrNameLst>
                                      </p:cBhvr>
                                      <p:tavLst>
                                        <p:tav tm="0">
                                          <p:val>
                                            <p:fltVal val="0"/>
                                          </p:val>
                                        </p:tav>
                                        <p:tav tm="100000">
                                          <p:val>
                                            <p:strVal val="#ppt_h"/>
                                          </p:val>
                                        </p:tav>
                                      </p:tavLst>
                                    </p:anim>
                                    <p:anim calcmode="lin" valueType="num">
                                      <p:cBhvr>
                                        <p:cTn id="57" dur="500" fill="hold"/>
                                        <p:tgtEl>
                                          <p:spTgt spid="51"/>
                                        </p:tgtEl>
                                        <p:attrNameLst>
                                          <p:attrName>style.rotation</p:attrName>
                                        </p:attrNameLst>
                                      </p:cBhvr>
                                      <p:tavLst>
                                        <p:tav tm="0">
                                          <p:val>
                                            <p:fltVal val="360"/>
                                          </p:val>
                                        </p:tav>
                                        <p:tav tm="100000">
                                          <p:val>
                                            <p:fltVal val="0"/>
                                          </p:val>
                                        </p:tav>
                                      </p:tavLst>
                                    </p:anim>
                                    <p:animEffect transition="in" filter="fade">
                                      <p:cBhvr>
                                        <p:cTn id="58" dur="500"/>
                                        <p:tgtEl>
                                          <p:spTgt spid="51"/>
                                        </p:tgtEl>
                                      </p:cBhvr>
                                    </p:animEffect>
                                  </p:childTnLst>
                                </p:cTn>
                              </p:par>
                            </p:childTnLst>
                          </p:cTn>
                        </p:par>
                        <p:par>
                          <p:cTn id="59" fill="hold">
                            <p:stCondLst>
                              <p:cond delay="3250"/>
                            </p:stCondLst>
                            <p:childTnLst>
                              <p:par>
                                <p:cTn id="60" presetID="49" presetClass="entr" presetSubtype="0" decel="100000"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ppt_w</p:attrName>
                                        </p:attrNameLst>
                                      </p:cBhvr>
                                      <p:tavLst>
                                        <p:tav tm="0">
                                          <p:val>
                                            <p:fltVal val="0"/>
                                          </p:val>
                                        </p:tav>
                                        <p:tav tm="100000">
                                          <p:val>
                                            <p:strVal val="#ppt_w"/>
                                          </p:val>
                                        </p:tav>
                                      </p:tavLst>
                                    </p:anim>
                                    <p:anim calcmode="lin" valueType="num">
                                      <p:cBhvr>
                                        <p:cTn id="63" dur="500" fill="hold"/>
                                        <p:tgtEl>
                                          <p:spTgt spid="48"/>
                                        </p:tgtEl>
                                        <p:attrNameLst>
                                          <p:attrName>ppt_h</p:attrName>
                                        </p:attrNameLst>
                                      </p:cBhvr>
                                      <p:tavLst>
                                        <p:tav tm="0">
                                          <p:val>
                                            <p:fltVal val="0"/>
                                          </p:val>
                                        </p:tav>
                                        <p:tav tm="100000">
                                          <p:val>
                                            <p:strVal val="#ppt_h"/>
                                          </p:val>
                                        </p:tav>
                                      </p:tavLst>
                                    </p:anim>
                                    <p:anim calcmode="lin" valueType="num">
                                      <p:cBhvr>
                                        <p:cTn id="64" dur="500" fill="hold"/>
                                        <p:tgtEl>
                                          <p:spTgt spid="48"/>
                                        </p:tgtEl>
                                        <p:attrNameLst>
                                          <p:attrName>style.rotation</p:attrName>
                                        </p:attrNameLst>
                                      </p:cBhvr>
                                      <p:tavLst>
                                        <p:tav tm="0">
                                          <p:val>
                                            <p:fltVal val="360"/>
                                          </p:val>
                                        </p:tav>
                                        <p:tav tm="100000">
                                          <p:val>
                                            <p:fltVal val="0"/>
                                          </p:val>
                                        </p:tav>
                                      </p:tavLst>
                                    </p:anim>
                                    <p:animEffect transition="in" filter="fade">
                                      <p:cBhvr>
                                        <p:cTn id="65" dur="500"/>
                                        <p:tgtEl>
                                          <p:spTgt spid="48"/>
                                        </p:tgtEl>
                                      </p:cBhvr>
                                    </p:animEffect>
                                  </p:childTnLst>
                                </p:cTn>
                              </p:par>
                              <p:par>
                                <p:cTn id="66" presetID="49" presetClass="entr" presetSubtype="0" decel="10000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p:cTn id="68" dur="500" fill="hold"/>
                                        <p:tgtEl>
                                          <p:spTgt spid="54"/>
                                        </p:tgtEl>
                                        <p:attrNameLst>
                                          <p:attrName>ppt_w</p:attrName>
                                        </p:attrNameLst>
                                      </p:cBhvr>
                                      <p:tavLst>
                                        <p:tav tm="0">
                                          <p:val>
                                            <p:fltVal val="0"/>
                                          </p:val>
                                        </p:tav>
                                        <p:tav tm="100000">
                                          <p:val>
                                            <p:strVal val="#ppt_w"/>
                                          </p:val>
                                        </p:tav>
                                      </p:tavLst>
                                    </p:anim>
                                    <p:anim calcmode="lin" valueType="num">
                                      <p:cBhvr>
                                        <p:cTn id="69" dur="500" fill="hold"/>
                                        <p:tgtEl>
                                          <p:spTgt spid="54"/>
                                        </p:tgtEl>
                                        <p:attrNameLst>
                                          <p:attrName>ppt_h</p:attrName>
                                        </p:attrNameLst>
                                      </p:cBhvr>
                                      <p:tavLst>
                                        <p:tav tm="0">
                                          <p:val>
                                            <p:fltVal val="0"/>
                                          </p:val>
                                        </p:tav>
                                        <p:tav tm="100000">
                                          <p:val>
                                            <p:strVal val="#ppt_h"/>
                                          </p:val>
                                        </p:tav>
                                      </p:tavLst>
                                    </p:anim>
                                    <p:anim calcmode="lin" valueType="num">
                                      <p:cBhvr>
                                        <p:cTn id="70" dur="500" fill="hold"/>
                                        <p:tgtEl>
                                          <p:spTgt spid="54"/>
                                        </p:tgtEl>
                                        <p:attrNameLst>
                                          <p:attrName>style.rotation</p:attrName>
                                        </p:attrNameLst>
                                      </p:cBhvr>
                                      <p:tavLst>
                                        <p:tav tm="0">
                                          <p:val>
                                            <p:fltVal val="360"/>
                                          </p:val>
                                        </p:tav>
                                        <p:tav tm="100000">
                                          <p:val>
                                            <p:fltVal val="0"/>
                                          </p:val>
                                        </p:tav>
                                      </p:tavLst>
                                    </p:anim>
                                    <p:animEffect transition="in" filter="fade">
                                      <p:cBhvr>
                                        <p:cTn id="71" dur="500"/>
                                        <p:tgtEl>
                                          <p:spTgt spid="54"/>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 calcmode="lin" valueType="num">
                                      <p:cBhvr>
                                        <p:cTn id="74" dur="500" fill="hold"/>
                                        <p:tgtEl>
                                          <p:spTgt spid="57"/>
                                        </p:tgtEl>
                                        <p:attrNameLst>
                                          <p:attrName>ppt_w</p:attrName>
                                        </p:attrNameLst>
                                      </p:cBhvr>
                                      <p:tavLst>
                                        <p:tav tm="0">
                                          <p:val>
                                            <p:fltVal val="0"/>
                                          </p:val>
                                        </p:tav>
                                        <p:tav tm="100000">
                                          <p:val>
                                            <p:strVal val="#ppt_w"/>
                                          </p:val>
                                        </p:tav>
                                      </p:tavLst>
                                    </p:anim>
                                    <p:anim calcmode="lin" valueType="num">
                                      <p:cBhvr>
                                        <p:cTn id="75" dur="500" fill="hold"/>
                                        <p:tgtEl>
                                          <p:spTgt spid="57"/>
                                        </p:tgtEl>
                                        <p:attrNameLst>
                                          <p:attrName>ppt_h</p:attrName>
                                        </p:attrNameLst>
                                      </p:cBhvr>
                                      <p:tavLst>
                                        <p:tav tm="0">
                                          <p:val>
                                            <p:fltVal val="0"/>
                                          </p:val>
                                        </p:tav>
                                        <p:tav tm="100000">
                                          <p:val>
                                            <p:strVal val="#ppt_h"/>
                                          </p:val>
                                        </p:tav>
                                      </p:tavLst>
                                    </p:anim>
                                    <p:anim calcmode="lin" valueType="num">
                                      <p:cBhvr>
                                        <p:cTn id="76" dur="500" fill="hold"/>
                                        <p:tgtEl>
                                          <p:spTgt spid="57"/>
                                        </p:tgtEl>
                                        <p:attrNameLst>
                                          <p:attrName>style.rotation</p:attrName>
                                        </p:attrNameLst>
                                      </p:cBhvr>
                                      <p:tavLst>
                                        <p:tav tm="0">
                                          <p:val>
                                            <p:fltVal val="360"/>
                                          </p:val>
                                        </p:tav>
                                        <p:tav tm="100000">
                                          <p:val>
                                            <p:fltVal val="0"/>
                                          </p:val>
                                        </p:tav>
                                      </p:tavLst>
                                    </p:anim>
                                    <p:animEffect transition="in" filter="fade">
                                      <p:cBhvr>
                                        <p:cTn id="77" dur="500"/>
                                        <p:tgtEl>
                                          <p:spTgt spid="57"/>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55"/>
                                        </p:tgtEl>
                                        <p:attrNameLst>
                                          <p:attrName>style.visibility</p:attrName>
                                        </p:attrNameLst>
                                      </p:cBhvr>
                                      <p:to>
                                        <p:strVal val="visible"/>
                                      </p:to>
                                    </p:set>
                                    <p:anim calcmode="lin" valueType="num">
                                      <p:cBhvr>
                                        <p:cTn id="80" dur="500" fill="hold"/>
                                        <p:tgtEl>
                                          <p:spTgt spid="55"/>
                                        </p:tgtEl>
                                        <p:attrNameLst>
                                          <p:attrName>ppt_w</p:attrName>
                                        </p:attrNameLst>
                                      </p:cBhvr>
                                      <p:tavLst>
                                        <p:tav tm="0">
                                          <p:val>
                                            <p:fltVal val="0"/>
                                          </p:val>
                                        </p:tav>
                                        <p:tav tm="100000">
                                          <p:val>
                                            <p:strVal val="#ppt_w"/>
                                          </p:val>
                                        </p:tav>
                                      </p:tavLst>
                                    </p:anim>
                                    <p:anim calcmode="lin" valueType="num">
                                      <p:cBhvr>
                                        <p:cTn id="81" dur="500" fill="hold"/>
                                        <p:tgtEl>
                                          <p:spTgt spid="55"/>
                                        </p:tgtEl>
                                        <p:attrNameLst>
                                          <p:attrName>ppt_h</p:attrName>
                                        </p:attrNameLst>
                                      </p:cBhvr>
                                      <p:tavLst>
                                        <p:tav tm="0">
                                          <p:val>
                                            <p:fltVal val="0"/>
                                          </p:val>
                                        </p:tav>
                                        <p:tav tm="100000">
                                          <p:val>
                                            <p:strVal val="#ppt_h"/>
                                          </p:val>
                                        </p:tav>
                                      </p:tavLst>
                                    </p:anim>
                                    <p:anim calcmode="lin" valueType="num">
                                      <p:cBhvr>
                                        <p:cTn id="82" dur="500" fill="hold"/>
                                        <p:tgtEl>
                                          <p:spTgt spid="55"/>
                                        </p:tgtEl>
                                        <p:attrNameLst>
                                          <p:attrName>style.rotation</p:attrName>
                                        </p:attrNameLst>
                                      </p:cBhvr>
                                      <p:tavLst>
                                        <p:tav tm="0">
                                          <p:val>
                                            <p:fltVal val="360"/>
                                          </p:val>
                                        </p:tav>
                                        <p:tav tm="100000">
                                          <p:val>
                                            <p:fltVal val="0"/>
                                          </p:val>
                                        </p:tav>
                                      </p:tavLst>
                                    </p:anim>
                                    <p:animEffect transition="in" filter="fade">
                                      <p:cBhvr>
                                        <p:cTn id="83" dur="500"/>
                                        <p:tgtEl>
                                          <p:spTgt spid="55"/>
                                        </p:tgtEl>
                                      </p:cBhvr>
                                    </p:animEffect>
                                  </p:childTnLst>
                                </p:cTn>
                              </p:par>
                              <p:par>
                                <p:cTn id="84" presetID="49" presetClass="entr" presetSubtype="0" decel="100000" fill="hold" grpId="0" nodeType="withEffect">
                                  <p:stCondLst>
                                    <p:cond delay="250"/>
                                  </p:stCondLst>
                                  <p:childTnLst>
                                    <p:set>
                                      <p:cBhvr>
                                        <p:cTn id="85" dur="1" fill="hold">
                                          <p:stCondLst>
                                            <p:cond delay="0"/>
                                          </p:stCondLst>
                                        </p:cTn>
                                        <p:tgtEl>
                                          <p:spTgt spid="56"/>
                                        </p:tgtEl>
                                        <p:attrNameLst>
                                          <p:attrName>style.visibility</p:attrName>
                                        </p:attrNameLst>
                                      </p:cBhvr>
                                      <p:to>
                                        <p:strVal val="visible"/>
                                      </p:to>
                                    </p:set>
                                    <p:anim calcmode="lin" valueType="num">
                                      <p:cBhvr>
                                        <p:cTn id="86" dur="500" fill="hold"/>
                                        <p:tgtEl>
                                          <p:spTgt spid="56"/>
                                        </p:tgtEl>
                                        <p:attrNameLst>
                                          <p:attrName>ppt_w</p:attrName>
                                        </p:attrNameLst>
                                      </p:cBhvr>
                                      <p:tavLst>
                                        <p:tav tm="0">
                                          <p:val>
                                            <p:fltVal val="0"/>
                                          </p:val>
                                        </p:tav>
                                        <p:tav tm="100000">
                                          <p:val>
                                            <p:strVal val="#ppt_w"/>
                                          </p:val>
                                        </p:tav>
                                      </p:tavLst>
                                    </p:anim>
                                    <p:anim calcmode="lin" valueType="num">
                                      <p:cBhvr>
                                        <p:cTn id="87" dur="500" fill="hold"/>
                                        <p:tgtEl>
                                          <p:spTgt spid="56"/>
                                        </p:tgtEl>
                                        <p:attrNameLst>
                                          <p:attrName>ppt_h</p:attrName>
                                        </p:attrNameLst>
                                      </p:cBhvr>
                                      <p:tavLst>
                                        <p:tav tm="0">
                                          <p:val>
                                            <p:fltVal val="0"/>
                                          </p:val>
                                        </p:tav>
                                        <p:tav tm="100000">
                                          <p:val>
                                            <p:strVal val="#ppt_h"/>
                                          </p:val>
                                        </p:tav>
                                      </p:tavLst>
                                    </p:anim>
                                    <p:anim calcmode="lin" valueType="num">
                                      <p:cBhvr>
                                        <p:cTn id="88" dur="500" fill="hold"/>
                                        <p:tgtEl>
                                          <p:spTgt spid="56"/>
                                        </p:tgtEl>
                                        <p:attrNameLst>
                                          <p:attrName>style.rotation</p:attrName>
                                        </p:attrNameLst>
                                      </p:cBhvr>
                                      <p:tavLst>
                                        <p:tav tm="0">
                                          <p:val>
                                            <p:fltVal val="360"/>
                                          </p:val>
                                        </p:tav>
                                        <p:tav tm="100000">
                                          <p:val>
                                            <p:fltVal val="0"/>
                                          </p:val>
                                        </p:tav>
                                      </p:tavLst>
                                    </p:anim>
                                    <p:animEffect transition="in" filter="fade">
                                      <p:cBhvr>
                                        <p:cTn id="89" dur="500"/>
                                        <p:tgtEl>
                                          <p:spTgt spid="56"/>
                                        </p:tgtEl>
                                      </p:cBhvr>
                                    </p:animEffect>
                                  </p:childTnLst>
                                </p:cTn>
                              </p:par>
                              <p:par>
                                <p:cTn id="90" presetID="49" presetClass="entr" presetSubtype="0" decel="10000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 calcmode="lin" valueType="num">
                                      <p:cBhvr>
                                        <p:cTn id="92" dur="500" fill="hold"/>
                                        <p:tgtEl>
                                          <p:spTgt spid="49"/>
                                        </p:tgtEl>
                                        <p:attrNameLst>
                                          <p:attrName>ppt_w</p:attrName>
                                        </p:attrNameLst>
                                      </p:cBhvr>
                                      <p:tavLst>
                                        <p:tav tm="0">
                                          <p:val>
                                            <p:fltVal val="0"/>
                                          </p:val>
                                        </p:tav>
                                        <p:tav tm="100000">
                                          <p:val>
                                            <p:strVal val="#ppt_w"/>
                                          </p:val>
                                        </p:tav>
                                      </p:tavLst>
                                    </p:anim>
                                    <p:anim calcmode="lin" valueType="num">
                                      <p:cBhvr>
                                        <p:cTn id="93" dur="500" fill="hold"/>
                                        <p:tgtEl>
                                          <p:spTgt spid="49"/>
                                        </p:tgtEl>
                                        <p:attrNameLst>
                                          <p:attrName>ppt_h</p:attrName>
                                        </p:attrNameLst>
                                      </p:cBhvr>
                                      <p:tavLst>
                                        <p:tav tm="0">
                                          <p:val>
                                            <p:fltVal val="0"/>
                                          </p:val>
                                        </p:tav>
                                        <p:tav tm="100000">
                                          <p:val>
                                            <p:strVal val="#ppt_h"/>
                                          </p:val>
                                        </p:tav>
                                      </p:tavLst>
                                    </p:anim>
                                    <p:anim calcmode="lin" valueType="num">
                                      <p:cBhvr>
                                        <p:cTn id="94" dur="500" fill="hold"/>
                                        <p:tgtEl>
                                          <p:spTgt spid="49"/>
                                        </p:tgtEl>
                                        <p:attrNameLst>
                                          <p:attrName>style.rotation</p:attrName>
                                        </p:attrNameLst>
                                      </p:cBhvr>
                                      <p:tavLst>
                                        <p:tav tm="0">
                                          <p:val>
                                            <p:fltVal val="360"/>
                                          </p:val>
                                        </p:tav>
                                        <p:tav tm="100000">
                                          <p:val>
                                            <p:fltVal val="0"/>
                                          </p:val>
                                        </p:tav>
                                      </p:tavLst>
                                    </p:anim>
                                    <p:animEffect transition="in" filter="fade">
                                      <p:cBhvr>
                                        <p:cTn id="95" dur="500"/>
                                        <p:tgtEl>
                                          <p:spTgt spid="49"/>
                                        </p:tgtEl>
                                      </p:cBhvr>
                                    </p:animEffect>
                                  </p:childTnLst>
                                </p:cTn>
                              </p:par>
                              <p:par>
                                <p:cTn id="96" presetID="49" presetClass="entr" presetSubtype="0" decel="100000" fill="hold" grpId="0" nodeType="withEffect">
                                  <p:stCondLst>
                                    <p:cond delay="250"/>
                                  </p:stCondLst>
                                  <p:childTnLst>
                                    <p:set>
                                      <p:cBhvr>
                                        <p:cTn id="97" dur="1" fill="hold">
                                          <p:stCondLst>
                                            <p:cond delay="0"/>
                                          </p:stCondLst>
                                        </p:cTn>
                                        <p:tgtEl>
                                          <p:spTgt spid="53"/>
                                        </p:tgtEl>
                                        <p:attrNameLst>
                                          <p:attrName>style.visibility</p:attrName>
                                        </p:attrNameLst>
                                      </p:cBhvr>
                                      <p:to>
                                        <p:strVal val="visible"/>
                                      </p:to>
                                    </p:set>
                                    <p:anim calcmode="lin" valueType="num">
                                      <p:cBhvr>
                                        <p:cTn id="98" dur="500" fill="hold"/>
                                        <p:tgtEl>
                                          <p:spTgt spid="53"/>
                                        </p:tgtEl>
                                        <p:attrNameLst>
                                          <p:attrName>ppt_w</p:attrName>
                                        </p:attrNameLst>
                                      </p:cBhvr>
                                      <p:tavLst>
                                        <p:tav tm="0">
                                          <p:val>
                                            <p:fltVal val="0"/>
                                          </p:val>
                                        </p:tav>
                                        <p:tav tm="100000">
                                          <p:val>
                                            <p:strVal val="#ppt_w"/>
                                          </p:val>
                                        </p:tav>
                                      </p:tavLst>
                                    </p:anim>
                                    <p:anim calcmode="lin" valueType="num">
                                      <p:cBhvr>
                                        <p:cTn id="99" dur="500" fill="hold"/>
                                        <p:tgtEl>
                                          <p:spTgt spid="53"/>
                                        </p:tgtEl>
                                        <p:attrNameLst>
                                          <p:attrName>ppt_h</p:attrName>
                                        </p:attrNameLst>
                                      </p:cBhvr>
                                      <p:tavLst>
                                        <p:tav tm="0">
                                          <p:val>
                                            <p:fltVal val="0"/>
                                          </p:val>
                                        </p:tav>
                                        <p:tav tm="100000">
                                          <p:val>
                                            <p:strVal val="#ppt_h"/>
                                          </p:val>
                                        </p:tav>
                                      </p:tavLst>
                                    </p:anim>
                                    <p:anim calcmode="lin" valueType="num">
                                      <p:cBhvr>
                                        <p:cTn id="100" dur="500" fill="hold"/>
                                        <p:tgtEl>
                                          <p:spTgt spid="53"/>
                                        </p:tgtEl>
                                        <p:attrNameLst>
                                          <p:attrName>style.rotation</p:attrName>
                                        </p:attrNameLst>
                                      </p:cBhvr>
                                      <p:tavLst>
                                        <p:tav tm="0">
                                          <p:val>
                                            <p:fltVal val="360"/>
                                          </p:val>
                                        </p:tav>
                                        <p:tav tm="100000">
                                          <p:val>
                                            <p:fltVal val="0"/>
                                          </p:val>
                                        </p:tav>
                                      </p:tavLst>
                                    </p:anim>
                                    <p:animEffect transition="in" filter="fade">
                                      <p:cBhvr>
                                        <p:cTn id="101" dur="500"/>
                                        <p:tgtEl>
                                          <p:spTgt spid="53"/>
                                        </p:tgtEl>
                                      </p:cBhvr>
                                    </p:animEffect>
                                  </p:childTnLst>
                                </p:cTn>
                              </p:par>
                              <p:par>
                                <p:cTn id="102" presetID="49" presetClass="entr" presetSubtype="0" decel="100000" fill="hold" grpId="0" nodeType="withEffect">
                                  <p:stCondLst>
                                    <p:cond delay="250"/>
                                  </p:stCondLst>
                                  <p:childTnLst>
                                    <p:set>
                                      <p:cBhvr>
                                        <p:cTn id="103" dur="1" fill="hold">
                                          <p:stCondLst>
                                            <p:cond delay="0"/>
                                          </p:stCondLst>
                                        </p:cTn>
                                        <p:tgtEl>
                                          <p:spTgt spid="62"/>
                                        </p:tgtEl>
                                        <p:attrNameLst>
                                          <p:attrName>style.visibility</p:attrName>
                                        </p:attrNameLst>
                                      </p:cBhvr>
                                      <p:to>
                                        <p:strVal val="visible"/>
                                      </p:to>
                                    </p:set>
                                    <p:anim calcmode="lin" valueType="num">
                                      <p:cBhvr>
                                        <p:cTn id="104" dur="500" fill="hold"/>
                                        <p:tgtEl>
                                          <p:spTgt spid="62"/>
                                        </p:tgtEl>
                                        <p:attrNameLst>
                                          <p:attrName>ppt_w</p:attrName>
                                        </p:attrNameLst>
                                      </p:cBhvr>
                                      <p:tavLst>
                                        <p:tav tm="0">
                                          <p:val>
                                            <p:fltVal val="0"/>
                                          </p:val>
                                        </p:tav>
                                        <p:tav tm="100000">
                                          <p:val>
                                            <p:strVal val="#ppt_w"/>
                                          </p:val>
                                        </p:tav>
                                      </p:tavLst>
                                    </p:anim>
                                    <p:anim calcmode="lin" valueType="num">
                                      <p:cBhvr>
                                        <p:cTn id="105" dur="500" fill="hold"/>
                                        <p:tgtEl>
                                          <p:spTgt spid="62"/>
                                        </p:tgtEl>
                                        <p:attrNameLst>
                                          <p:attrName>ppt_h</p:attrName>
                                        </p:attrNameLst>
                                      </p:cBhvr>
                                      <p:tavLst>
                                        <p:tav tm="0">
                                          <p:val>
                                            <p:fltVal val="0"/>
                                          </p:val>
                                        </p:tav>
                                        <p:tav tm="100000">
                                          <p:val>
                                            <p:strVal val="#ppt_h"/>
                                          </p:val>
                                        </p:tav>
                                      </p:tavLst>
                                    </p:anim>
                                    <p:anim calcmode="lin" valueType="num">
                                      <p:cBhvr>
                                        <p:cTn id="106" dur="500" fill="hold"/>
                                        <p:tgtEl>
                                          <p:spTgt spid="62"/>
                                        </p:tgtEl>
                                        <p:attrNameLst>
                                          <p:attrName>style.rotation</p:attrName>
                                        </p:attrNameLst>
                                      </p:cBhvr>
                                      <p:tavLst>
                                        <p:tav tm="0">
                                          <p:val>
                                            <p:fltVal val="360"/>
                                          </p:val>
                                        </p:tav>
                                        <p:tav tm="100000">
                                          <p:val>
                                            <p:fltVal val="0"/>
                                          </p:val>
                                        </p:tav>
                                      </p:tavLst>
                                    </p:anim>
                                    <p:animEffect transition="in" filter="fade">
                                      <p:cBhvr>
                                        <p:cTn id="107" dur="500"/>
                                        <p:tgtEl>
                                          <p:spTgt spid="62"/>
                                        </p:tgtEl>
                                      </p:cBhvr>
                                    </p:animEffect>
                                  </p:childTnLst>
                                </p:cTn>
                              </p:par>
                              <p:par>
                                <p:cTn id="108" presetID="49" presetClass="entr" presetSubtype="0" decel="100000" fill="hold" grpId="0" nodeType="withEffect">
                                  <p:stCondLst>
                                    <p:cond delay="250"/>
                                  </p:stCondLst>
                                  <p:childTnLst>
                                    <p:set>
                                      <p:cBhvr>
                                        <p:cTn id="109" dur="1" fill="hold">
                                          <p:stCondLst>
                                            <p:cond delay="0"/>
                                          </p:stCondLst>
                                        </p:cTn>
                                        <p:tgtEl>
                                          <p:spTgt spid="47"/>
                                        </p:tgtEl>
                                        <p:attrNameLst>
                                          <p:attrName>style.visibility</p:attrName>
                                        </p:attrNameLst>
                                      </p:cBhvr>
                                      <p:to>
                                        <p:strVal val="visible"/>
                                      </p:to>
                                    </p:set>
                                    <p:anim calcmode="lin" valueType="num">
                                      <p:cBhvr>
                                        <p:cTn id="110" dur="500" fill="hold"/>
                                        <p:tgtEl>
                                          <p:spTgt spid="47"/>
                                        </p:tgtEl>
                                        <p:attrNameLst>
                                          <p:attrName>ppt_w</p:attrName>
                                        </p:attrNameLst>
                                      </p:cBhvr>
                                      <p:tavLst>
                                        <p:tav tm="0">
                                          <p:val>
                                            <p:fltVal val="0"/>
                                          </p:val>
                                        </p:tav>
                                        <p:tav tm="100000">
                                          <p:val>
                                            <p:strVal val="#ppt_w"/>
                                          </p:val>
                                        </p:tav>
                                      </p:tavLst>
                                    </p:anim>
                                    <p:anim calcmode="lin" valueType="num">
                                      <p:cBhvr>
                                        <p:cTn id="111" dur="500" fill="hold"/>
                                        <p:tgtEl>
                                          <p:spTgt spid="47"/>
                                        </p:tgtEl>
                                        <p:attrNameLst>
                                          <p:attrName>ppt_h</p:attrName>
                                        </p:attrNameLst>
                                      </p:cBhvr>
                                      <p:tavLst>
                                        <p:tav tm="0">
                                          <p:val>
                                            <p:fltVal val="0"/>
                                          </p:val>
                                        </p:tav>
                                        <p:tav tm="100000">
                                          <p:val>
                                            <p:strVal val="#ppt_h"/>
                                          </p:val>
                                        </p:tav>
                                      </p:tavLst>
                                    </p:anim>
                                    <p:anim calcmode="lin" valueType="num">
                                      <p:cBhvr>
                                        <p:cTn id="112" dur="500" fill="hold"/>
                                        <p:tgtEl>
                                          <p:spTgt spid="47"/>
                                        </p:tgtEl>
                                        <p:attrNameLst>
                                          <p:attrName>style.rotation</p:attrName>
                                        </p:attrNameLst>
                                      </p:cBhvr>
                                      <p:tavLst>
                                        <p:tav tm="0">
                                          <p:val>
                                            <p:fltVal val="360"/>
                                          </p:val>
                                        </p:tav>
                                        <p:tav tm="100000">
                                          <p:val>
                                            <p:fltVal val="0"/>
                                          </p:val>
                                        </p:tav>
                                      </p:tavLst>
                                    </p:anim>
                                    <p:animEffect transition="in" filter="fade">
                                      <p:cBhvr>
                                        <p:cTn id="113" dur="500"/>
                                        <p:tgtEl>
                                          <p:spTgt spid="47"/>
                                        </p:tgtEl>
                                      </p:cBhvr>
                                    </p:animEffect>
                                  </p:childTnLst>
                                </p:cTn>
                              </p:par>
                              <p:par>
                                <p:cTn id="114" presetID="49" presetClass="entr" presetSubtype="0" decel="100000" fill="hold" grpId="0" nodeType="withEffect">
                                  <p:stCondLst>
                                    <p:cond delay="250"/>
                                  </p:stCondLst>
                                  <p:childTnLst>
                                    <p:set>
                                      <p:cBhvr>
                                        <p:cTn id="115" dur="1" fill="hold">
                                          <p:stCondLst>
                                            <p:cond delay="0"/>
                                          </p:stCondLst>
                                        </p:cTn>
                                        <p:tgtEl>
                                          <p:spTgt spid="60"/>
                                        </p:tgtEl>
                                        <p:attrNameLst>
                                          <p:attrName>style.visibility</p:attrName>
                                        </p:attrNameLst>
                                      </p:cBhvr>
                                      <p:to>
                                        <p:strVal val="visible"/>
                                      </p:to>
                                    </p:set>
                                    <p:anim calcmode="lin" valueType="num">
                                      <p:cBhvr>
                                        <p:cTn id="116" dur="500" fill="hold"/>
                                        <p:tgtEl>
                                          <p:spTgt spid="60"/>
                                        </p:tgtEl>
                                        <p:attrNameLst>
                                          <p:attrName>ppt_w</p:attrName>
                                        </p:attrNameLst>
                                      </p:cBhvr>
                                      <p:tavLst>
                                        <p:tav tm="0">
                                          <p:val>
                                            <p:fltVal val="0"/>
                                          </p:val>
                                        </p:tav>
                                        <p:tav tm="100000">
                                          <p:val>
                                            <p:strVal val="#ppt_w"/>
                                          </p:val>
                                        </p:tav>
                                      </p:tavLst>
                                    </p:anim>
                                    <p:anim calcmode="lin" valueType="num">
                                      <p:cBhvr>
                                        <p:cTn id="117" dur="500" fill="hold"/>
                                        <p:tgtEl>
                                          <p:spTgt spid="60"/>
                                        </p:tgtEl>
                                        <p:attrNameLst>
                                          <p:attrName>ppt_h</p:attrName>
                                        </p:attrNameLst>
                                      </p:cBhvr>
                                      <p:tavLst>
                                        <p:tav tm="0">
                                          <p:val>
                                            <p:fltVal val="0"/>
                                          </p:val>
                                        </p:tav>
                                        <p:tav tm="100000">
                                          <p:val>
                                            <p:strVal val="#ppt_h"/>
                                          </p:val>
                                        </p:tav>
                                      </p:tavLst>
                                    </p:anim>
                                    <p:anim calcmode="lin" valueType="num">
                                      <p:cBhvr>
                                        <p:cTn id="118" dur="500" fill="hold"/>
                                        <p:tgtEl>
                                          <p:spTgt spid="60"/>
                                        </p:tgtEl>
                                        <p:attrNameLst>
                                          <p:attrName>style.rotation</p:attrName>
                                        </p:attrNameLst>
                                      </p:cBhvr>
                                      <p:tavLst>
                                        <p:tav tm="0">
                                          <p:val>
                                            <p:fltVal val="360"/>
                                          </p:val>
                                        </p:tav>
                                        <p:tav tm="100000">
                                          <p:val>
                                            <p:fltVal val="0"/>
                                          </p:val>
                                        </p:tav>
                                      </p:tavLst>
                                    </p:anim>
                                    <p:animEffect transition="in" filter="fade">
                                      <p:cBhvr>
                                        <p:cTn id="119" dur="500"/>
                                        <p:tgtEl>
                                          <p:spTgt spid="60"/>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59"/>
                                        </p:tgtEl>
                                        <p:attrNameLst>
                                          <p:attrName>style.visibility</p:attrName>
                                        </p:attrNameLst>
                                      </p:cBhvr>
                                      <p:to>
                                        <p:strVal val="visible"/>
                                      </p:to>
                                    </p:set>
                                    <p:anim calcmode="lin" valueType="num">
                                      <p:cBhvr>
                                        <p:cTn id="122" dur="500" fill="hold"/>
                                        <p:tgtEl>
                                          <p:spTgt spid="59"/>
                                        </p:tgtEl>
                                        <p:attrNameLst>
                                          <p:attrName>ppt_w</p:attrName>
                                        </p:attrNameLst>
                                      </p:cBhvr>
                                      <p:tavLst>
                                        <p:tav tm="0">
                                          <p:val>
                                            <p:fltVal val="0"/>
                                          </p:val>
                                        </p:tav>
                                        <p:tav tm="100000">
                                          <p:val>
                                            <p:strVal val="#ppt_w"/>
                                          </p:val>
                                        </p:tav>
                                      </p:tavLst>
                                    </p:anim>
                                    <p:anim calcmode="lin" valueType="num">
                                      <p:cBhvr>
                                        <p:cTn id="123" dur="500" fill="hold"/>
                                        <p:tgtEl>
                                          <p:spTgt spid="59"/>
                                        </p:tgtEl>
                                        <p:attrNameLst>
                                          <p:attrName>ppt_h</p:attrName>
                                        </p:attrNameLst>
                                      </p:cBhvr>
                                      <p:tavLst>
                                        <p:tav tm="0">
                                          <p:val>
                                            <p:fltVal val="0"/>
                                          </p:val>
                                        </p:tav>
                                        <p:tav tm="100000">
                                          <p:val>
                                            <p:strVal val="#ppt_h"/>
                                          </p:val>
                                        </p:tav>
                                      </p:tavLst>
                                    </p:anim>
                                    <p:anim calcmode="lin" valueType="num">
                                      <p:cBhvr>
                                        <p:cTn id="124" dur="500" fill="hold"/>
                                        <p:tgtEl>
                                          <p:spTgt spid="59"/>
                                        </p:tgtEl>
                                        <p:attrNameLst>
                                          <p:attrName>style.rotation</p:attrName>
                                        </p:attrNameLst>
                                      </p:cBhvr>
                                      <p:tavLst>
                                        <p:tav tm="0">
                                          <p:val>
                                            <p:fltVal val="360"/>
                                          </p:val>
                                        </p:tav>
                                        <p:tav tm="100000">
                                          <p:val>
                                            <p:fltVal val="0"/>
                                          </p:val>
                                        </p:tav>
                                      </p:tavLst>
                                    </p:anim>
                                    <p:animEffect transition="in" filter="fade">
                                      <p:cBhvr>
                                        <p:cTn id="125" dur="500"/>
                                        <p:tgtEl>
                                          <p:spTgt spid="59"/>
                                        </p:tgtEl>
                                      </p:cBhvr>
                                    </p:animEffect>
                                  </p:childTnLst>
                                </p:cTn>
                              </p:par>
                            </p:childTnLst>
                          </p:cTn>
                        </p:par>
                        <p:par>
                          <p:cTn id="126" fill="hold">
                            <p:stCondLst>
                              <p:cond delay="4000"/>
                            </p:stCondLst>
                            <p:childTnLst>
                              <p:par>
                                <p:cTn id="127" presetID="49" presetClass="entr" presetSubtype="0" decel="100000" fill="hold" grpId="0" nodeType="afterEffect">
                                  <p:stCondLst>
                                    <p:cond delay="0"/>
                                  </p:stCondLst>
                                  <p:childTnLst>
                                    <p:set>
                                      <p:cBhvr>
                                        <p:cTn id="128" dur="1" fill="hold">
                                          <p:stCondLst>
                                            <p:cond delay="0"/>
                                          </p:stCondLst>
                                        </p:cTn>
                                        <p:tgtEl>
                                          <p:spTgt spid="58"/>
                                        </p:tgtEl>
                                        <p:attrNameLst>
                                          <p:attrName>style.visibility</p:attrName>
                                        </p:attrNameLst>
                                      </p:cBhvr>
                                      <p:to>
                                        <p:strVal val="visible"/>
                                      </p:to>
                                    </p:set>
                                    <p:anim calcmode="lin" valueType="num">
                                      <p:cBhvr>
                                        <p:cTn id="129" dur="500" fill="hold"/>
                                        <p:tgtEl>
                                          <p:spTgt spid="58"/>
                                        </p:tgtEl>
                                        <p:attrNameLst>
                                          <p:attrName>ppt_w</p:attrName>
                                        </p:attrNameLst>
                                      </p:cBhvr>
                                      <p:tavLst>
                                        <p:tav tm="0">
                                          <p:val>
                                            <p:fltVal val="0"/>
                                          </p:val>
                                        </p:tav>
                                        <p:tav tm="100000">
                                          <p:val>
                                            <p:strVal val="#ppt_w"/>
                                          </p:val>
                                        </p:tav>
                                      </p:tavLst>
                                    </p:anim>
                                    <p:anim calcmode="lin" valueType="num">
                                      <p:cBhvr>
                                        <p:cTn id="130" dur="500" fill="hold"/>
                                        <p:tgtEl>
                                          <p:spTgt spid="58"/>
                                        </p:tgtEl>
                                        <p:attrNameLst>
                                          <p:attrName>ppt_h</p:attrName>
                                        </p:attrNameLst>
                                      </p:cBhvr>
                                      <p:tavLst>
                                        <p:tav tm="0">
                                          <p:val>
                                            <p:fltVal val="0"/>
                                          </p:val>
                                        </p:tav>
                                        <p:tav tm="100000">
                                          <p:val>
                                            <p:strVal val="#ppt_h"/>
                                          </p:val>
                                        </p:tav>
                                      </p:tavLst>
                                    </p:anim>
                                    <p:anim calcmode="lin" valueType="num">
                                      <p:cBhvr>
                                        <p:cTn id="131" dur="500" fill="hold"/>
                                        <p:tgtEl>
                                          <p:spTgt spid="58"/>
                                        </p:tgtEl>
                                        <p:attrNameLst>
                                          <p:attrName>style.rotation</p:attrName>
                                        </p:attrNameLst>
                                      </p:cBhvr>
                                      <p:tavLst>
                                        <p:tav tm="0">
                                          <p:val>
                                            <p:fltVal val="360"/>
                                          </p:val>
                                        </p:tav>
                                        <p:tav tm="100000">
                                          <p:val>
                                            <p:fltVal val="0"/>
                                          </p:val>
                                        </p:tav>
                                      </p:tavLst>
                                    </p:anim>
                                    <p:animEffect transition="in" filter="fade">
                                      <p:cBhvr>
                                        <p:cTn id="132" dur="500"/>
                                        <p:tgtEl>
                                          <p:spTgt spid="58"/>
                                        </p:tgtEl>
                                      </p:cBhvr>
                                    </p:animEffect>
                                  </p:childTnLst>
                                </p:cTn>
                              </p:par>
                              <p:par>
                                <p:cTn id="133" presetID="49" presetClass="entr" presetSubtype="0" decel="100000" fill="hold" grpId="0" nodeType="withEffect">
                                  <p:stCondLst>
                                    <p:cond delay="0"/>
                                  </p:stCondLst>
                                  <p:childTnLst>
                                    <p:set>
                                      <p:cBhvr>
                                        <p:cTn id="134" dur="1" fill="hold">
                                          <p:stCondLst>
                                            <p:cond delay="0"/>
                                          </p:stCondLst>
                                        </p:cTn>
                                        <p:tgtEl>
                                          <p:spTgt spid="61"/>
                                        </p:tgtEl>
                                        <p:attrNameLst>
                                          <p:attrName>style.visibility</p:attrName>
                                        </p:attrNameLst>
                                      </p:cBhvr>
                                      <p:to>
                                        <p:strVal val="visible"/>
                                      </p:to>
                                    </p:set>
                                    <p:anim calcmode="lin" valueType="num">
                                      <p:cBhvr>
                                        <p:cTn id="135" dur="500" fill="hold"/>
                                        <p:tgtEl>
                                          <p:spTgt spid="61"/>
                                        </p:tgtEl>
                                        <p:attrNameLst>
                                          <p:attrName>ppt_w</p:attrName>
                                        </p:attrNameLst>
                                      </p:cBhvr>
                                      <p:tavLst>
                                        <p:tav tm="0">
                                          <p:val>
                                            <p:fltVal val="0"/>
                                          </p:val>
                                        </p:tav>
                                        <p:tav tm="100000">
                                          <p:val>
                                            <p:strVal val="#ppt_w"/>
                                          </p:val>
                                        </p:tav>
                                      </p:tavLst>
                                    </p:anim>
                                    <p:anim calcmode="lin" valueType="num">
                                      <p:cBhvr>
                                        <p:cTn id="136" dur="500" fill="hold"/>
                                        <p:tgtEl>
                                          <p:spTgt spid="61"/>
                                        </p:tgtEl>
                                        <p:attrNameLst>
                                          <p:attrName>ppt_h</p:attrName>
                                        </p:attrNameLst>
                                      </p:cBhvr>
                                      <p:tavLst>
                                        <p:tav tm="0">
                                          <p:val>
                                            <p:fltVal val="0"/>
                                          </p:val>
                                        </p:tav>
                                        <p:tav tm="100000">
                                          <p:val>
                                            <p:strVal val="#ppt_h"/>
                                          </p:val>
                                        </p:tav>
                                      </p:tavLst>
                                    </p:anim>
                                    <p:anim calcmode="lin" valueType="num">
                                      <p:cBhvr>
                                        <p:cTn id="137" dur="500" fill="hold"/>
                                        <p:tgtEl>
                                          <p:spTgt spid="61"/>
                                        </p:tgtEl>
                                        <p:attrNameLst>
                                          <p:attrName>style.rotation</p:attrName>
                                        </p:attrNameLst>
                                      </p:cBhvr>
                                      <p:tavLst>
                                        <p:tav tm="0">
                                          <p:val>
                                            <p:fltVal val="360"/>
                                          </p:val>
                                        </p:tav>
                                        <p:tav tm="100000">
                                          <p:val>
                                            <p:fltVal val="0"/>
                                          </p:val>
                                        </p:tav>
                                      </p:tavLst>
                                    </p:anim>
                                    <p:animEffect transition="in" filter="fade">
                                      <p:cBhvr>
                                        <p:cTn id="138" dur="500"/>
                                        <p:tgtEl>
                                          <p:spTgt spid="61"/>
                                        </p:tgtEl>
                                      </p:cBhvr>
                                    </p:animEffect>
                                  </p:childTnLst>
                                </p:cTn>
                              </p:par>
                              <p:par>
                                <p:cTn id="139" presetID="49" presetClass="entr" presetSubtype="0" decel="100000" fill="hold" grpId="0" nodeType="withEffect">
                                  <p:stCondLst>
                                    <p:cond delay="0"/>
                                  </p:stCondLst>
                                  <p:childTnLst>
                                    <p:set>
                                      <p:cBhvr>
                                        <p:cTn id="140" dur="1" fill="hold">
                                          <p:stCondLst>
                                            <p:cond delay="0"/>
                                          </p:stCondLst>
                                        </p:cTn>
                                        <p:tgtEl>
                                          <p:spTgt spid="64"/>
                                        </p:tgtEl>
                                        <p:attrNameLst>
                                          <p:attrName>style.visibility</p:attrName>
                                        </p:attrNameLst>
                                      </p:cBhvr>
                                      <p:to>
                                        <p:strVal val="visible"/>
                                      </p:to>
                                    </p:set>
                                    <p:anim calcmode="lin" valueType="num">
                                      <p:cBhvr>
                                        <p:cTn id="141" dur="500" fill="hold"/>
                                        <p:tgtEl>
                                          <p:spTgt spid="64"/>
                                        </p:tgtEl>
                                        <p:attrNameLst>
                                          <p:attrName>ppt_w</p:attrName>
                                        </p:attrNameLst>
                                      </p:cBhvr>
                                      <p:tavLst>
                                        <p:tav tm="0">
                                          <p:val>
                                            <p:fltVal val="0"/>
                                          </p:val>
                                        </p:tav>
                                        <p:tav tm="100000">
                                          <p:val>
                                            <p:strVal val="#ppt_w"/>
                                          </p:val>
                                        </p:tav>
                                      </p:tavLst>
                                    </p:anim>
                                    <p:anim calcmode="lin" valueType="num">
                                      <p:cBhvr>
                                        <p:cTn id="142" dur="500" fill="hold"/>
                                        <p:tgtEl>
                                          <p:spTgt spid="64"/>
                                        </p:tgtEl>
                                        <p:attrNameLst>
                                          <p:attrName>ppt_h</p:attrName>
                                        </p:attrNameLst>
                                      </p:cBhvr>
                                      <p:tavLst>
                                        <p:tav tm="0">
                                          <p:val>
                                            <p:fltVal val="0"/>
                                          </p:val>
                                        </p:tav>
                                        <p:tav tm="100000">
                                          <p:val>
                                            <p:strVal val="#ppt_h"/>
                                          </p:val>
                                        </p:tav>
                                      </p:tavLst>
                                    </p:anim>
                                    <p:anim calcmode="lin" valueType="num">
                                      <p:cBhvr>
                                        <p:cTn id="143" dur="500" fill="hold"/>
                                        <p:tgtEl>
                                          <p:spTgt spid="64"/>
                                        </p:tgtEl>
                                        <p:attrNameLst>
                                          <p:attrName>style.rotation</p:attrName>
                                        </p:attrNameLst>
                                      </p:cBhvr>
                                      <p:tavLst>
                                        <p:tav tm="0">
                                          <p:val>
                                            <p:fltVal val="360"/>
                                          </p:val>
                                        </p:tav>
                                        <p:tav tm="100000">
                                          <p:val>
                                            <p:fltVal val="0"/>
                                          </p:val>
                                        </p:tav>
                                      </p:tavLst>
                                    </p:anim>
                                    <p:animEffect transition="in" filter="fade">
                                      <p:cBhvr>
                                        <p:cTn id="144" dur="500"/>
                                        <p:tgtEl>
                                          <p:spTgt spid="64"/>
                                        </p:tgtEl>
                                      </p:cBhvr>
                                    </p:animEffect>
                                  </p:childTnLst>
                                </p:cTn>
                              </p:par>
                              <p:par>
                                <p:cTn id="145" presetID="49" presetClass="entr" presetSubtype="0" decel="100000" fill="hold" grpId="0" nodeType="withEffect">
                                  <p:stCondLst>
                                    <p:cond delay="250"/>
                                  </p:stCondLst>
                                  <p:childTnLst>
                                    <p:set>
                                      <p:cBhvr>
                                        <p:cTn id="146" dur="1" fill="hold">
                                          <p:stCondLst>
                                            <p:cond delay="0"/>
                                          </p:stCondLst>
                                        </p:cTn>
                                        <p:tgtEl>
                                          <p:spTgt spid="52"/>
                                        </p:tgtEl>
                                        <p:attrNameLst>
                                          <p:attrName>style.visibility</p:attrName>
                                        </p:attrNameLst>
                                      </p:cBhvr>
                                      <p:to>
                                        <p:strVal val="visible"/>
                                      </p:to>
                                    </p:set>
                                    <p:anim calcmode="lin" valueType="num">
                                      <p:cBhvr>
                                        <p:cTn id="147" dur="500" fill="hold"/>
                                        <p:tgtEl>
                                          <p:spTgt spid="52"/>
                                        </p:tgtEl>
                                        <p:attrNameLst>
                                          <p:attrName>ppt_w</p:attrName>
                                        </p:attrNameLst>
                                      </p:cBhvr>
                                      <p:tavLst>
                                        <p:tav tm="0">
                                          <p:val>
                                            <p:fltVal val="0"/>
                                          </p:val>
                                        </p:tav>
                                        <p:tav tm="100000">
                                          <p:val>
                                            <p:strVal val="#ppt_w"/>
                                          </p:val>
                                        </p:tav>
                                      </p:tavLst>
                                    </p:anim>
                                    <p:anim calcmode="lin" valueType="num">
                                      <p:cBhvr>
                                        <p:cTn id="148" dur="500" fill="hold"/>
                                        <p:tgtEl>
                                          <p:spTgt spid="52"/>
                                        </p:tgtEl>
                                        <p:attrNameLst>
                                          <p:attrName>ppt_h</p:attrName>
                                        </p:attrNameLst>
                                      </p:cBhvr>
                                      <p:tavLst>
                                        <p:tav tm="0">
                                          <p:val>
                                            <p:fltVal val="0"/>
                                          </p:val>
                                        </p:tav>
                                        <p:tav tm="100000">
                                          <p:val>
                                            <p:strVal val="#ppt_h"/>
                                          </p:val>
                                        </p:tav>
                                      </p:tavLst>
                                    </p:anim>
                                    <p:anim calcmode="lin" valueType="num">
                                      <p:cBhvr>
                                        <p:cTn id="149" dur="500" fill="hold"/>
                                        <p:tgtEl>
                                          <p:spTgt spid="52"/>
                                        </p:tgtEl>
                                        <p:attrNameLst>
                                          <p:attrName>style.rotation</p:attrName>
                                        </p:attrNameLst>
                                      </p:cBhvr>
                                      <p:tavLst>
                                        <p:tav tm="0">
                                          <p:val>
                                            <p:fltVal val="360"/>
                                          </p:val>
                                        </p:tav>
                                        <p:tav tm="100000">
                                          <p:val>
                                            <p:fltVal val="0"/>
                                          </p:val>
                                        </p:tav>
                                      </p:tavLst>
                                    </p:anim>
                                    <p:animEffect transition="in" filter="fade">
                                      <p:cBhvr>
                                        <p:cTn id="150" dur="500"/>
                                        <p:tgtEl>
                                          <p:spTgt spid="52"/>
                                        </p:tgtEl>
                                      </p:cBhvr>
                                    </p:animEffect>
                                  </p:childTnLst>
                                </p:cTn>
                              </p:par>
                              <p:par>
                                <p:cTn id="151" presetID="49" presetClass="entr" presetSubtype="0" decel="100000" fill="hold" grpId="0" nodeType="withEffect">
                                  <p:stCondLst>
                                    <p:cond delay="250"/>
                                  </p:stCondLst>
                                  <p:childTnLst>
                                    <p:set>
                                      <p:cBhvr>
                                        <p:cTn id="152" dur="1" fill="hold">
                                          <p:stCondLst>
                                            <p:cond delay="0"/>
                                          </p:stCondLst>
                                        </p:cTn>
                                        <p:tgtEl>
                                          <p:spTgt spid="63"/>
                                        </p:tgtEl>
                                        <p:attrNameLst>
                                          <p:attrName>style.visibility</p:attrName>
                                        </p:attrNameLst>
                                      </p:cBhvr>
                                      <p:to>
                                        <p:strVal val="visible"/>
                                      </p:to>
                                    </p:set>
                                    <p:anim calcmode="lin" valueType="num">
                                      <p:cBhvr>
                                        <p:cTn id="153" dur="500" fill="hold"/>
                                        <p:tgtEl>
                                          <p:spTgt spid="63"/>
                                        </p:tgtEl>
                                        <p:attrNameLst>
                                          <p:attrName>ppt_w</p:attrName>
                                        </p:attrNameLst>
                                      </p:cBhvr>
                                      <p:tavLst>
                                        <p:tav tm="0">
                                          <p:val>
                                            <p:fltVal val="0"/>
                                          </p:val>
                                        </p:tav>
                                        <p:tav tm="100000">
                                          <p:val>
                                            <p:strVal val="#ppt_w"/>
                                          </p:val>
                                        </p:tav>
                                      </p:tavLst>
                                    </p:anim>
                                    <p:anim calcmode="lin" valueType="num">
                                      <p:cBhvr>
                                        <p:cTn id="154" dur="500" fill="hold"/>
                                        <p:tgtEl>
                                          <p:spTgt spid="63"/>
                                        </p:tgtEl>
                                        <p:attrNameLst>
                                          <p:attrName>ppt_h</p:attrName>
                                        </p:attrNameLst>
                                      </p:cBhvr>
                                      <p:tavLst>
                                        <p:tav tm="0">
                                          <p:val>
                                            <p:fltVal val="0"/>
                                          </p:val>
                                        </p:tav>
                                        <p:tav tm="100000">
                                          <p:val>
                                            <p:strVal val="#ppt_h"/>
                                          </p:val>
                                        </p:tav>
                                      </p:tavLst>
                                    </p:anim>
                                    <p:anim calcmode="lin" valueType="num">
                                      <p:cBhvr>
                                        <p:cTn id="155" dur="500" fill="hold"/>
                                        <p:tgtEl>
                                          <p:spTgt spid="63"/>
                                        </p:tgtEl>
                                        <p:attrNameLst>
                                          <p:attrName>style.rotation</p:attrName>
                                        </p:attrNameLst>
                                      </p:cBhvr>
                                      <p:tavLst>
                                        <p:tav tm="0">
                                          <p:val>
                                            <p:fltVal val="360"/>
                                          </p:val>
                                        </p:tav>
                                        <p:tav tm="100000">
                                          <p:val>
                                            <p:fltVal val="0"/>
                                          </p:val>
                                        </p:tav>
                                      </p:tavLst>
                                    </p:anim>
                                    <p:animEffect transition="in" filter="fade">
                                      <p:cBhvr>
                                        <p:cTn id="156" dur="500"/>
                                        <p:tgtEl>
                                          <p:spTgt spid="63"/>
                                        </p:tgtEl>
                                      </p:cBhvr>
                                    </p:animEffect>
                                  </p:childTnLst>
                                </p:cTn>
                              </p:par>
                              <p:par>
                                <p:cTn id="157" presetID="49" presetClass="entr" presetSubtype="0" decel="100000" fill="hold" grpId="0" nodeType="withEffect">
                                  <p:stCondLst>
                                    <p:cond delay="250"/>
                                  </p:stCondLst>
                                  <p:childTnLst>
                                    <p:set>
                                      <p:cBhvr>
                                        <p:cTn id="158" dur="1" fill="hold">
                                          <p:stCondLst>
                                            <p:cond delay="0"/>
                                          </p:stCondLst>
                                        </p:cTn>
                                        <p:tgtEl>
                                          <p:spTgt spid="69"/>
                                        </p:tgtEl>
                                        <p:attrNameLst>
                                          <p:attrName>style.visibility</p:attrName>
                                        </p:attrNameLst>
                                      </p:cBhvr>
                                      <p:to>
                                        <p:strVal val="visible"/>
                                      </p:to>
                                    </p:set>
                                    <p:anim calcmode="lin" valueType="num">
                                      <p:cBhvr>
                                        <p:cTn id="159" dur="500" fill="hold"/>
                                        <p:tgtEl>
                                          <p:spTgt spid="69"/>
                                        </p:tgtEl>
                                        <p:attrNameLst>
                                          <p:attrName>ppt_w</p:attrName>
                                        </p:attrNameLst>
                                      </p:cBhvr>
                                      <p:tavLst>
                                        <p:tav tm="0">
                                          <p:val>
                                            <p:fltVal val="0"/>
                                          </p:val>
                                        </p:tav>
                                        <p:tav tm="100000">
                                          <p:val>
                                            <p:strVal val="#ppt_w"/>
                                          </p:val>
                                        </p:tav>
                                      </p:tavLst>
                                    </p:anim>
                                    <p:anim calcmode="lin" valueType="num">
                                      <p:cBhvr>
                                        <p:cTn id="160" dur="500" fill="hold"/>
                                        <p:tgtEl>
                                          <p:spTgt spid="69"/>
                                        </p:tgtEl>
                                        <p:attrNameLst>
                                          <p:attrName>ppt_h</p:attrName>
                                        </p:attrNameLst>
                                      </p:cBhvr>
                                      <p:tavLst>
                                        <p:tav tm="0">
                                          <p:val>
                                            <p:fltVal val="0"/>
                                          </p:val>
                                        </p:tav>
                                        <p:tav tm="100000">
                                          <p:val>
                                            <p:strVal val="#ppt_h"/>
                                          </p:val>
                                        </p:tav>
                                      </p:tavLst>
                                    </p:anim>
                                    <p:anim calcmode="lin" valueType="num">
                                      <p:cBhvr>
                                        <p:cTn id="161" dur="500" fill="hold"/>
                                        <p:tgtEl>
                                          <p:spTgt spid="69"/>
                                        </p:tgtEl>
                                        <p:attrNameLst>
                                          <p:attrName>style.rotation</p:attrName>
                                        </p:attrNameLst>
                                      </p:cBhvr>
                                      <p:tavLst>
                                        <p:tav tm="0">
                                          <p:val>
                                            <p:fltVal val="360"/>
                                          </p:val>
                                        </p:tav>
                                        <p:tav tm="100000">
                                          <p:val>
                                            <p:fltVal val="0"/>
                                          </p:val>
                                        </p:tav>
                                      </p:tavLst>
                                    </p:anim>
                                    <p:animEffect transition="in" filter="fade">
                                      <p:cBhvr>
                                        <p:cTn id="16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7" grpId="0"/>
      <p:bldP spid="68" grpId="0"/>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42" name="组合 41"/>
          <p:cNvGrpSpPr/>
          <p:nvPr/>
        </p:nvGrpSpPr>
        <p:grpSpPr>
          <a:xfrm>
            <a:off x="5334856" y="570216"/>
            <a:ext cx="263341" cy="395013"/>
            <a:chOff x="5284519" y="1508166"/>
            <a:chExt cx="213756" cy="427512"/>
          </a:xfrm>
        </p:grpSpPr>
        <p:cxnSp>
          <p:nvCxnSpPr>
            <p:cNvPr id="43" name="直接连接符 42"/>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49" name="Rectangle 1"/>
          <p:cNvSpPr/>
          <p:nvPr/>
        </p:nvSpPr>
        <p:spPr>
          <a:xfrm>
            <a:off x="2301749" y="3446074"/>
            <a:ext cx="2762401" cy="2029987"/>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0" name="Rectangle 2"/>
          <p:cNvSpPr/>
          <p:nvPr/>
        </p:nvSpPr>
        <p:spPr>
          <a:xfrm>
            <a:off x="5450635" y="3449395"/>
            <a:ext cx="2762401" cy="2029987"/>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1" name="Rectangle 3"/>
          <p:cNvSpPr/>
          <p:nvPr/>
        </p:nvSpPr>
        <p:spPr>
          <a:xfrm>
            <a:off x="8599522" y="3441423"/>
            <a:ext cx="2762401" cy="2029987"/>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52" name="Straight Connector 6"/>
          <p:cNvCxnSpPr/>
          <p:nvPr/>
        </p:nvCxnSpPr>
        <p:spPr>
          <a:xfrm>
            <a:off x="2418074" y="2888216"/>
            <a:ext cx="8827524" cy="0"/>
          </a:xfrm>
          <a:prstGeom prst="line">
            <a:avLst/>
          </a:prstGeom>
          <a:ln w="57150" cmpd="dbl">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矩形 47"/>
          <p:cNvSpPr>
            <a:spLocks noChangeArrowheads="1"/>
          </p:cNvSpPr>
          <p:nvPr/>
        </p:nvSpPr>
        <p:spPr bwMode="auto">
          <a:xfrm>
            <a:off x="2301749" y="1778398"/>
            <a:ext cx="9060174"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smtClean="0">
                <a:solidFill>
                  <a:schemeClr val="bg1"/>
                </a:solidFill>
                <a:sym typeface="微软雅黑" pitchFamily="34" charset="-122"/>
              </a:rPr>
              <a:t>在此录入上述图表的综合描述说明，在此录入上述图表的综合描述说明。在此录入上述图表的描述说明，在此录入上述图表的综合描述说明，在此录入上述图表的综合描述说明，在此录入上述图表的综合描述说明。</a:t>
            </a:r>
            <a:endParaRPr lang="zh-CN" altLang="en-US" sz="1400" dirty="0">
              <a:solidFill>
                <a:schemeClr val="bg1"/>
              </a:solidFill>
              <a:sym typeface="微软雅黑" pitchFamily="34" charset="-122"/>
            </a:endParaRPr>
          </a:p>
        </p:txBody>
      </p:sp>
      <p:sp>
        <p:nvSpPr>
          <p:cNvPr id="54" name="矩形 53"/>
          <p:cNvSpPr/>
          <p:nvPr/>
        </p:nvSpPr>
        <p:spPr>
          <a:xfrm>
            <a:off x="3024739" y="3651177"/>
            <a:ext cx="1313162" cy="430879"/>
          </a:xfrm>
          <a:prstGeom prst="rect">
            <a:avLst/>
          </a:prstGeom>
        </p:spPr>
        <p:txBody>
          <a:bodyPr wrap="non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55" name="矩形 47"/>
          <p:cNvSpPr>
            <a:spLocks noChangeArrowheads="1"/>
          </p:cNvSpPr>
          <p:nvPr/>
        </p:nvSpPr>
        <p:spPr bwMode="auto">
          <a:xfrm>
            <a:off x="2465322" y="4066771"/>
            <a:ext cx="2431996"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a:solidFill>
                  <a:schemeClr val="bg1">
                    <a:lumMod val="95000"/>
                  </a:schemeClr>
                </a:solidFill>
                <a:sym typeface="微软雅黑" pitchFamily="34" charset="-122"/>
              </a:rPr>
              <a:t>在此录入上述图表的描述说明，在此录入上述图表的描述说明</a:t>
            </a:r>
            <a:r>
              <a:rPr lang="zh-CN" altLang="en-US" sz="1400" dirty="0" smtClean="0">
                <a:solidFill>
                  <a:schemeClr val="bg1">
                    <a:lumMod val="95000"/>
                  </a:schemeClr>
                </a:solidFill>
                <a:sym typeface="微软雅黑" pitchFamily="34" charset="-122"/>
              </a:rPr>
              <a:t>，在此</a:t>
            </a:r>
            <a:r>
              <a:rPr lang="zh-CN" altLang="en-US" sz="1400" dirty="0">
                <a:solidFill>
                  <a:schemeClr val="bg1">
                    <a:lumMod val="95000"/>
                  </a:schemeClr>
                </a:solidFill>
                <a:sym typeface="微软雅黑" pitchFamily="34" charset="-122"/>
              </a:rPr>
              <a:t>录入上述图表的描述说明。</a:t>
            </a:r>
          </a:p>
        </p:txBody>
      </p:sp>
      <p:sp>
        <p:nvSpPr>
          <p:cNvPr id="56" name="矩形 55"/>
          <p:cNvSpPr/>
          <p:nvPr/>
        </p:nvSpPr>
        <p:spPr>
          <a:xfrm>
            <a:off x="6175254" y="3651177"/>
            <a:ext cx="1313162" cy="430879"/>
          </a:xfrm>
          <a:prstGeom prst="rect">
            <a:avLst/>
          </a:prstGeom>
        </p:spPr>
        <p:txBody>
          <a:bodyPr wrap="non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57" name="矩形 47"/>
          <p:cNvSpPr>
            <a:spLocks noChangeArrowheads="1"/>
          </p:cNvSpPr>
          <p:nvPr/>
        </p:nvSpPr>
        <p:spPr bwMode="auto">
          <a:xfrm>
            <a:off x="5615837" y="4066771"/>
            <a:ext cx="2431996"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a:solidFill>
                  <a:schemeClr val="bg1">
                    <a:lumMod val="95000"/>
                  </a:schemeClr>
                </a:solidFill>
                <a:sym typeface="微软雅黑" pitchFamily="34" charset="-122"/>
              </a:rPr>
              <a:t>在此录入上述图表的描述说明，在此录入上述图表的描述说明</a:t>
            </a:r>
            <a:r>
              <a:rPr lang="zh-CN" altLang="en-US" sz="1400" dirty="0" smtClean="0">
                <a:solidFill>
                  <a:schemeClr val="bg1">
                    <a:lumMod val="95000"/>
                  </a:schemeClr>
                </a:solidFill>
                <a:sym typeface="微软雅黑" pitchFamily="34" charset="-122"/>
              </a:rPr>
              <a:t>，在此</a:t>
            </a:r>
            <a:r>
              <a:rPr lang="zh-CN" altLang="en-US" sz="1400" dirty="0">
                <a:solidFill>
                  <a:schemeClr val="bg1">
                    <a:lumMod val="95000"/>
                  </a:schemeClr>
                </a:solidFill>
                <a:sym typeface="微软雅黑" pitchFamily="34" charset="-122"/>
              </a:rPr>
              <a:t>录入上述图表的描述说明。</a:t>
            </a:r>
          </a:p>
        </p:txBody>
      </p:sp>
      <p:sp>
        <p:nvSpPr>
          <p:cNvPr id="58" name="矩形 57"/>
          <p:cNvSpPr/>
          <p:nvPr/>
        </p:nvSpPr>
        <p:spPr>
          <a:xfrm>
            <a:off x="9324141" y="3651177"/>
            <a:ext cx="1313162" cy="430879"/>
          </a:xfrm>
          <a:prstGeom prst="rect">
            <a:avLst/>
          </a:prstGeom>
        </p:spPr>
        <p:txBody>
          <a:bodyPr wrap="non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59" name="矩形 47"/>
          <p:cNvSpPr>
            <a:spLocks noChangeArrowheads="1"/>
          </p:cNvSpPr>
          <p:nvPr/>
        </p:nvSpPr>
        <p:spPr bwMode="auto">
          <a:xfrm>
            <a:off x="8764724" y="4066771"/>
            <a:ext cx="2431996" cy="12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400" dirty="0">
                <a:solidFill>
                  <a:schemeClr val="bg1">
                    <a:lumMod val="95000"/>
                  </a:schemeClr>
                </a:solidFill>
                <a:sym typeface="微软雅黑" pitchFamily="34" charset="-122"/>
              </a:rPr>
              <a:t>在此录入上述图表的描述说明，在此录入上述图表的描述说明</a:t>
            </a:r>
            <a:r>
              <a:rPr lang="zh-CN" altLang="en-US" sz="1400" dirty="0" smtClean="0">
                <a:solidFill>
                  <a:schemeClr val="bg1">
                    <a:lumMod val="95000"/>
                  </a:schemeClr>
                </a:solidFill>
                <a:sym typeface="微软雅黑" pitchFamily="34" charset="-122"/>
              </a:rPr>
              <a:t>，在此</a:t>
            </a:r>
            <a:r>
              <a:rPr lang="zh-CN" altLang="en-US" sz="1400" dirty="0">
                <a:solidFill>
                  <a:schemeClr val="bg1">
                    <a:lumMod val="95000"/>
                  </a:schemeClr>
                </a:solidFill>
                <a:sym typeface="微软雅黑" pitchFamily="34" charset="-122"/>
              </a:rPr>
              <a:t>录入上述图表的描述说明。</a:t>
            </a:r>
          </a:p>
        </p:txBody>
      </p:sp>
    </p:spTree>
    <p:extLst>
      <p:ext uri="{BB962C8B-B14F-4D97-AF65-F5344CB8AC3E}">
        <p14:creationId xmlns:p14="http://schemas.microsoft.com/office/powerpoint/2010/main" val="42522725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arn(outVertical)">
                                      <p:cBhvr>
                                        <p:cTn id="15" dur="500"/>
                                        <p:tgtEl>
                                          <p:spTgt spid="53"/>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ppt_y</p:attrName>
                                        </p:attrNameLst>
                                      </p:cBhvr>
                                      <p:tavLst>
                                        <p:tav tm="0">
                                          <p:val>
                                            <p:strVal val="#ppt_y-#ppt_h*1.125000"/>
                                          </p:val>
                                        </p:tav>
                                        <p:tav tm="100000">
                                          <p:val>
                                            <p:strVal val="#ppt_y"/>
                                          </p:val>
                                        </p:tav>
                                      </p:tavLst>
                                    </p:anim>
                                    <p:animEffect transition="in" filter="wipe(down)">
                                      <p:cBhvr>
                                        <p:cTn id="20" dur="500"/>
                                        <p:tgtEl>
                                          <p:spTgt spid="52"/>
                                        </p:tgtEl>
                                      </p:cBhvr>
                                    </p:animEffect>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750"/>
                                        <p:tgtEl>
                                          <p:spTgt spid="49"/>
                                        </p:tgtEl>
                                      </p:cBhvr>
                                    </p:animEffect>
                                    <p:anim calcmode="lin" valueType="num">
                                      <p:cBhvr>
                                        <p:cTn id="25" dur="750" fill="hold"/>
                                        <p:tgtEl>
                                          <p:spTgt spid="49"/>
                                        </p:tgtEl>
                                        <p:attrNameLst>
                                          <p:attrName>ppt_x</p:attrName>
                                        </p:attrNameLst>
                                      </p:cBhvr>
                                      <p:tavLst>
                                        <p:tav tm="0">
                                          <p:val>
                                            <p:strVal val="#ppt_x"/>
                                          </p:val>
                                        </p:tav>
                                        <p:tav tm="100000">
                                          <p:val>
                                            <p:strVal val="#ppt_x"/>
                                          </p:val>
                                        </p:tav>
                                      </p:tavLst>
                                    </p:anim>
                                    <p:anim calcmode="lin" valueType="num">
                                      <p:cBhvr>
                                        <p:cTn id="26" dur="750" fill="hold"/>
                                        <p:tgtEl>
                                          <p:spTgt spid="4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750"/>
                                        <p:tgtEl>
                                          <p:spTgt spid="50"/>
                                        </p:tgtEl>
                                      </p:cBhvr>
                                    </p:animEffect>
                                    <p:anim calcmode="lin" valueType="num">
                                      <p:cBhvr>
                                        <p:cTn id="30" dur="750" fill="hold"/>
                                        <p:tgtEl>
                                          <p:spTgt spid="50"/>
                                        </p:tgtEl>
                                        <p:attrNameLst>
                                          <p:attrName>ppt_x</p:attrName>
                                        </p:attrNameLst>
                                      </p:cBhvr>
                                      <p:tavLst>
                                        <p:tav tm="0">
                                          <p:val>
                                            <p:strVal val="#ppt_x"/>
                                          </p:val>
                                        </p:tav>
                                        <p:tav tm="100000">
                                          <p:val>
                                            <p:strVal val="#ppt_x"/>
                                          </p:val>
                                        </p:tav>
                                      </p:tavLst>
                                    </p:anim>
                                    <p:anim calcmode="lin" valueType="num">
                                      <p:cBhvr>
                                        <p:cTn id="31" dur="750" fill="hold"/>
                                        <p:tgtEl>
                                          <p:spTgt spid="5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750"/>
                                        <p:tgtEl>
                                          <p:spTgt spid="51"/>
                                        </p:tgtEl>
                                      </p:cBhvr>
                                    </p:animEffect>
                                    <p:anim calcmode="lin" valueType="num">
                                      <p:cBhvr>
                                        <p:cTn id="35" dur="750" fill="hold"/>
                                        <p:tgtEl>
                                          <p:spTgt spid="51"/>
                                        </p:tgtEl>
                                        <p:attrNameLst>
                                          <p:attrName>ppt_x</p:attrName>
                                        </p:attrNameLst>
                                      </p:cBhvr>
                                      <p:tavLst>
                                        <p:tav tm="0">
                                          <p:val>
                                            <p:strVal val="#ppt_x"/>
                                          </p:val>
                                        </p:tav>
                                        <p:tav tm="100000">
                                          <p:val>
                                            <p:strVal val="#ppt_x"/>
                                          </p:val>
                                        </p:tav>
                                      </p:tavLst>
                                    </p:anim>
                                    <p:anim calcmode="lin" valueType="num">
                                      <p:cBhvr>
                                        <p:cTn id="36" dur="750" fill="hold"/>
                                        <p:tgtEl>
                                          <p:spTgt spid="51"/>
                                        </p:tgtEl>
                                        <p:attrNameLst>
                                          <p:attrName>ppt_y</p:attrName>
                                        </p:attrNameLst>
                                      </p:cBhvr>
                                      <p:tavLst>
                                        <p:tav tm="0">
                                          <p:val>
                                            <p:strVal val="#ppt_y-.1"/>
                                          </p:val>
                                        </p:tav>
                                        <p:tav tm="100000">
                                          <p:val>
                                            <p:strVal val="#ppt_y"/>
                                          </p:val>
                                        </p:tav>
                                      </p:tavLst>
                                    </p:anim>
                                  </p:childTnLst>
                                </p:cTn>
                              </p:par>
                            </p:childTnLst>
                          </p:cTn>
                        </p:par>
                        <p:par>
                          <p:cTn id="37" fill="hold">
                            <p:stCondLst>
                              <p:cond delay="2750"/>
                            </p:stCondLst>
                            <p:childTnLst>
                              <p:par>
                                <p:cTn id="38" presetID="14" presetClass="entr" presetSubtype="10" fill="hold" grpId="0" nodeType="afterEffect">
                                  <p:stCondLst>
                                    <p:cond delay="250"/>
                                  </p:stCondLst>
                                  <p:childTnLst>
                                    <p:set>
                                      <p:cBhvr>
                                        <p:cTn id="39" dur="1" fill="hold">
                                          <p:stCondLst>
                                            <p:cond delay="0"/>
                                          </p:stCondLst>
                                        </p:cTn>
                                        <p:tgtEl>
                                          <p:spTgt spid="54"/>
                                        </p:tgtEl>
                                        <p:attrNameLst>
                                          <p:attrName>style.visibility</p:attrName>
                                        </p:attrNameLst>
                                      </p:cBhvr>
                                      <p:to>
                                        <p:strVal val="visible"/>
                                      </p:to>
                                    </p:set>
                                    <p:animEffect transition="in" filter="randombar(horizontal)">
                                      <p:cBhvr>
                                        <p:cTn id="40" dur="400"/>
                                        <p:tgtEl>
                                          <p:spTgt spid="54"/>
                                        </p:tgtEl>
                                      </p:cBhvr>
                                    </p:animEffect>
                                  </p:childTnLst>
                                </p:cTn>
                              </p:par>
                              <p:par>
                                <p:cTn id="41" presetID="14" presetClass="entr" presetSubtype="10" fill="hold" grpId="0" nodeType="withEffect">
                                  <p:stCondLst>
                                    <p:cond delay="250"/>
                                  </p:stCondLst>
                                  <p:childTnLst>
                                    <p:set>
                                      <p:cBhvr>
                                        <p:cTn id="42" dur="1" fill="hold">
                                          <p:stCondLst>
                                            <p:cond delay="0"/>
                                          </p:stCondLst>
                                        </p:cTn>
                                        <p:tgtEl>
                                          <p:spTgt spid="55"/>
                                        </p:tgtEl>
                                        <p:attrNameLst>
                                          <p:attrName>style.visibility</p:attrName>
                                        </p:attrNameLst>
                                      </p:cBhvr>
                                      <p:to>
                                        <p:strVal val="visible"/>
                                      </p:to>
                                    </p:set>
                                    <p:animEffect transition="in" filter="randombar(horizontal)">
                                      <p:cBhvr>
                                        <p:cTn id="43" dur="400"/>
                                        <p:tgtEl>
                                          <p:spTgt spid="55"/>
                                        </p:tgtEl>
                                      </p:cBhvr>
                                    </p:animEffect>
                                  </p:childTnLst>
                                </p:cTn>
                              </p:par>
                              <p:par>
                                <p:cTn id="44" presetID="14" presetClass="entr" presetSubtype="10" fill="hold" grpId="0" nodeType="withEffect">
                                  <p:stCondLst>
                                    <p:cond delay="250"/>
                                  </p:stCondLst>
                                  <p:childTnLst>
                                    <p:set>
                                      <p:cBhvr>
                                        <p:cTn id="45" dur="1" fill="hold">
                                          <p:stCondLst>
                                            <p:cond delay="0"/>
                                          </p:stCondLst>
                                        </p:cTn>
                                        <p:tgtEl>
                                          <p:spTgt spid="56"/>
                                        </p:tgtEl>
                                        <p:attrNameLst>
                                          <p:attrName>style.visibility</p:attrName>
                                        </p:attrNameLst>
                                      </p:cBhvr>
                                      <p:to>
                                        <p:strVal val="visible"/>
                                      </p:to>
                                    </p:set>
                                    <p:animEffect transition="in" filter="randombar(horizontal)">
                                      <p:cBhvr>
                                        <p:cTn id="46" dur="400"/>
                                        <p:tgtEl>
                                          <p:spTgt spid="56"/>
                                        </p:tgtEl>
                                      </p:cBhvr>
                                    </p:animEffect>
                                  </p:childTnLst>
                                </p:cTn>
                              </p:par>
                              <p:par>
                                <p:cTn id="47" presetID="14" presetClass="entr" presetSubtype="10" fill="hold" grpId="0" nodeType="withEffect">
                                  <p:stCondLst>
                                    <p:cond delay="250"/>
                                  </p:stCondLst>
                                  <p:childTnLst>
                                    <p:set>
                                      <p:cBhvr>
                                        <p:cTn id="48" dur="1" fill="hold">
                                          <p:stCondLst>
                                            <p:cond delay="0"/>
                                          </p:stCondLst>
                                        </p:cTn>
                                        <p:tgtEl>
                                          <p:spTgt spid="57"/>
                                        </p:tgtEl>
                                        <p:attrNameLst>
                                          <p:attrName>style.visibility</p:attrName>
                                        </p:attrNameLst>
                                      </p:cBhvr>
                                      <p:to>
                                        <p:strVal val="visible"/>
                                      </p:to>
                                    </p:set>
                                    <p:animEffect transition="in" filter="randombar(horizontal)">
                                      <p:cBhvr>
                                        <p:cTn id="49" dur="400"/>
                                        <p:tgtEl>
                                          <p:spTgt spid="57"/>
                                        </p:tgtEl>
                                      </p:cBhvr>
                                    </p:animEffect>
                                  </p:childTnLst>
                                </p:cTn>
                              </p:par>
                              <p:par>
                                <p:cTn id="50" presetID="14" presetClass="entr" presetSubtype="10" fill="hold" grpId="0" nodeType="withEffect">
                                  <p:stCondLst>
                                    <p:cond delay="250"/>
                                  </p:stCondLst>
                                  <p:childTnLst>
                                    <p:set>
                                      <p:cBhvr>
                                        <p:cTn id="51" dur="1" fill="hold">
                                          <p:stCondLst>
                                            <p:cond delay="0"/>
                                          </p:stCondLst>
                                        </p:cTn>
                                        <p:tgtEl>
                                          <p:spTgt spid="58"/>
                                        </p:tgtEl>
                                        <p:attrNameLst>
                                          <p:attrName>style.visibility</p:attrName>
                                        </p:attrNameLst>
                                      </p:cBhvr>
                                      <p:to>
                                        <p:strVal val="visible"/>
                                      </p:to>
                                    </p:set>
                                    <p:animEffect transition="in" filter="randombar(horizontal)">
                                      <p:cBhvr>
                                        <p:cTn id="52" dur="400"/>
                                        <p:tgtEl>
                                          <p:spTgt spid="58"/>
                                        </p:tgtEl>
                                      </p:cBhvr>
                                    </p:animEffect>
                                  </p:childTnLst>
                                </p:cTn>
                              </p:par>
                              <p:par>
                                <p:cTn id="53" presetID="14" presetClass="entr" presetSubtype="10" fill="hold" grpId="0" nodeType="withEffect">
                                  <p:stCondLst>
                                    <p:cond delay="2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4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9" grpId="0" animBg="1"/>
      <p:bldP spid="50" grpId="0" animBg="1"/>
      <p:bldP spid="51" grpId="0" animBg="1"/>
      <p:bldP spid="53" grpId="0"/>
      <p:bldP spid="54" grpId="0"/>
      <p:bldP spid="55" grpId="0"/>
      <p:bldP spid="56" grpId="0"/>
      <p:bldP spid="57" grpId="0"/>
      <p:bldP spid="58" grpId="0"/>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194582" y="2121119"/>
            <a:ext cx="2227423" cy="2232424"/>
            <a:chOff x="800752" y="1176303"/>
            <a:chExt cx="2227424" cy="2232424"/>
          </a:xfrm>
        </p:grpSpPr>
        <p:grpSp>
          <p:nvGrpSpPr>
            <p:cNvPr id="50" name="组合 49"/>
            <p:cNvGrpSpPr/>
            <p:nvPr/>
          </p:nvGrpSpPr>
          <p:grpSpPr>
            <a:xfrm>
              <a:off x="800752" y="1176303"/>
              <a:ext cx="2227424" cy="2232424"/>
              <a:chOff x="1529375" y="1276859"/>
              <a:chExt cx="2373418" cy="2378746"/>
            </a:xfrm>
          </p:grpSpPr>
          <p:sp>
            <p:nvSpPr>
              <p:cNvPr id="54" name="椭圆 53"/>
              <p:cNvSpPr/>
              <p:nvPr/>
            </p:nvSpPr>
            <p:spPr>
              <a:xfrm>
                <a:off x="1636782" y="1386930"/>
                <a:ext cx="2158604" cy="215860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3" name="椭圆 1"/>
              <p:cNvSpPr/>
              <p:nvPr/>
            </p:nvSpPr>
            <p:spPr>
              <a:xfrm>
                <a:off x="1529375" y="1276859"/>
                <a:ext cx="2373418" cy="2378746"/>
              </a:xfrm>
              <a:custGeom>
                <a:avLst/>
                <a:gdLst/>
                <a:ahLst/>
                <a:cxnLst/>
                <a:rect l="l" t="t" r="r" b="b"/>
                <a:pathLst>
                  <a:path w="2373418" h="2378746">
                    <a:moveTo>
                      <a:pt x="1189373" y="0"/>
                    </a:moveTo>
                    <a:lnTo>
                      <a:pt x="1189373" y="287688"/>
                    </a:lnTo>
                    <a:cubicBezTo>
                      <a:pt x="691386" y="287688"/>
                      <a:pt x="287688" y="691386"/>
                      <a:pt x="287688" y="1189373"/>
                    </a:cubicBezTo>
                    <a:cubicBezTo>
                      <a:pt x="287688" y="1687360"/>
                      <a:pt x="691386" y="2091058"/>
                      <a:pt x="1189373" y="2091058"/>
                    </a:cubicBezTo>
                    <a:cubicBezTo>
                      <a:pt x="1651642" y="2091058"/>
                      <a:pt x="2032663" y="1743194"/>
                      <a:pt x="2084369" y="1294891"/>
                    </a:cubicBezTo>
                    <a:lnTo>
                      <a:pt x="2373418" y="1294891"/>
                    </a:lnTo>
                    <a:cubicBezTo>
                      <a:pt x="2320695" y="1902370"/>
                      <a:pt x="1810666" y="2378746"/>
                      <a:pt x="1189373" y="2378746"/>
                    </a:cubicBezTo>
                    <a:cubicBezTo>
                      <a:pt x="532500" y="2378746"/>
                      <a:pt x="0" y="1846246"/>
                      <a:pt x="0" y="1189373"/>
                    </a:cubicBezTo>
                    <a:cubicBezTo>
                      <a:pt x="0" y="532500"/>
                      <a:pt x="532500" y="0"/>
                      <a:pt x="118937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75000"/>
                      <a:lumOff val="25000"/>
                    </a:schemeClr>
                  </a:solidFill>
                  <a:ea typeface="微软雅黑" pitchFamily="34" charset="-122"/>
                </a:endParaRPr>
              </a:p>
            </p:txBody>
          </p:sp>
        </p:grpSp>
        <p:sp>
          <p:nvSpPr>
            <p:cNvPr id="51" name="TextBox 50"/>
            <p:cNvSpPr txBox="1"/>
            <p:nvPr/>
          </p:nvSpPr>
          <p:spPr>
            <a:xfrm>
              <a:off x="1584480" y="1844450"/>
              <a:ext cx="821059" cy="461665"/>
            </a:xfrm>
            <a:prstGeom prst="rect">
              <a:avLst/>
            </a:prstGeom>
            <a:noFill/>
          </p:spPr>
          <p:txBody>
            <a:bodyPr wrap="none" rtlCol="0">
              <a:spAutoFit/>
            </a:bodyPr>
            <a:lstStyle/>
            <a:p>
              <a:r>
                <a:rPr lang="en-US" altLang="zh-CN" sz="2400" dirty="0">
                  <a:solidFill>
                    <a:schemeClr val="bg1"/>
                  </a:solidFill>
                  <a:latin typeface="微软雅黑" pitchFamily="34" charset="-122"/>
                  <a:ea typeface="微软雅黑" pitchFamily="34" charset="-122"/>
                </a:rPr>
                <a:t>76%</a:t>
              </a:r>
              <a:endParaRPr lang="zh-CN" altLang="en-US" sz="2400" dirty="0">
                <a:solidFill>
                  <a:schemeClr val="bg1"/>
                </a:solidFill>
                <a:latin typeface="微软雅黑" pitchFamily="34" charset="-122"/>
                <a:ea typeface="微软雅黑" pitchFamily="34" charset="-122"/>
              </a:endParaRPr>
            </a:p>
          </p:txBody>
        </p:sp>
        <p:sp>
          <p:nvSpPr>
            <p:cNvPr id="52" name="TextBox 51"/>
            <p:cNvSpPr txBox="1"/>
            <p:nvPr/>
          </p:nvSpPr>
          <p:spPr>
            <a:xfrm>
              <a:off x="1382103" y="2288609"/>
              <a:ext cx="1210589"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添加标题</a:t>
              </a:r>
              <a:endParaRPr lang="zh-CN" altLang="en-US" sz="2000" b="1" dirty="0">
                <a:solidFill>
                  <a:schemeClr val="bg1"/>
                </a:solidFill>
                <a:latin typeface="微软雅黑" pitchFamily="34" charset="-122"/>
                <a:ea typeface="微软雅黑" pitchFamily="34" charset="-122"/>
              </a:endParaRPr>
            </a:p>
          </p:txBody>
        </p:sp>
      </p:grpSp>
      <p:grpSp>
        <p:nvGrpSpPr>
          <p:cNvPr id="55" name="组合 54"/>
          <p:cNvGrpSpPr/>
          <p:nvPr/>
        </p:nvGrpSpPr>
        <p:grpSpPr>
          <a:xfrm>
            <a:off x="3198501" y="4428699"/>
            <a:ext cx="2223504" cy="1900763"/>
            <a:chOff x="804672" y="3483883"/>
            <a:chExt cx="2223504" cy="1900763"/>
          </a:xfrm>
        </p:grpSpPr>
        <p:sp>
          <p:nvSpPr>
            <p:cNvPr id="56" name="矩形 55"/>
            <p:cNvSpPr/>
            <p:nvPr/>
          </p:nvSpPr>
          <p:spPr>
            <a:xfrm>
              <a:off x="901552" y="3483883"/>
              <a:ext cx="2126624" cy="7071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dirty="0">
                <a:solidFill>
                  <a:schemeClr val="tx1">
                    <a:lumMod val="75000"/>
                    <a:lumOff val="25000"/>
                  </a:schemeClr>
                </a:solidFill>
                <a:ea typeface="微软雅黑" pitchFamily="34" charset="-122"/>
              </a:endParaRPr>
            </a:p>
          </p:txBody>
        </p:sp>
        <p:sp>
          <p:nvSpPr>
            <p:cNvPr id="57" name="矩形 56"/>
            <p:cNvSpPr/>
            <p:nvPr/>
          </p:nvSpPr>
          <p:spPr>
            <a:xfrm>
              <a:off x="804672" y="3633397"/>
              <a:ext cx="2198213" cy="1751249"/>
            </a:xfrm>
            <a:prstGeom prst="rect">
              <a:avLst/>
            </a:prstGeom>
          </p:spPr>
          <p:txBody>
            <a:bodyPr wrap="square">
              <a:spAutoFit/>
            </a:bodyPr>
            <a:lstStyle/>
            <a:p>
              <a:pPr>
                <a:lnSpc>
                  <a:spcPct val="130000"/>
                </a:lnSpc>
                <a:spcBef>
                  <a:spcPct val="0"/>
                </a:spcBef>
                <a:buNone/>
              </a:pPr>
              <a:r>
                <a:rPr lang="zh-CN" altLang="en-US" sz="1400" dirty="0">
                  <a:solidFill>
                    <a:schemeClr val="bg1"/>
                  </a:solidFill>
                  <a:latin typeface="微软雅黑" pitchFamily="34" charset="-122"/>
                  <a:ea typeface="微软雅黑" pitchFamily="34" charset="-122"/>
                </a:rPr>
                <a:t>您的内容打在这里，或者通过复制您的文本后，在此框中选择粘贴，并选择只</a:t>
              </a:r>
              <a:r>
                <a:rPr lang="zh-CN" altLang="en-US" sz="1400" dirty="0" smtClean="0">
                  <a:solidFill>
                    <a:schemeClr val="bg1"/>
                  </a:solidFill>
                  <a:latin typeface="微软雅黑" pitchFamily="34" charset="-122"/>
                  <a:ea typeface="微软雅黑" pitchFamily="34" charset="-122"/>
                </a:rPr>
                <a:t>保留，</a:t>
              </a:r>
              <a:r>
                <a:rPr lang="zh-CN" altLang="en-US" sz="1400" dirty="0" smtClean="0">
                  <a:solidFill>
                    <a:schemeClr val="bg1"/>
                  </a:solidFill>
                  <a:latin typeface="微软雅黑" pitchFamily="34" charset="-122"/>
                  <a:ea typeface="微软雅黑" pitchFamily="34" charset="-122"/>
                  <a:sym typeface="微软雅黑" pitchFamily="34" charset="-122"/>
                </a:rPr>
                <a:t>在此</a:t>
              </a:r>
              <a:r>
                <a:rPr lang="zh-CN" altLang="en-US" sz="1400" dirty="0">
                  <a:solidFill>
                    <a:schemeClr val="bg1"/>
                  </a:solidFill>
                  <a:latin typeface="微软雅黑" pitchFamily="34" charset="-122"/>
                  <a:ea typeface="微软雅黑" pitchFamily="34" charset="-122"/>
                  <a:sym typeface="微软雅黑" pitchFamily="34" charset="-122"/>
                </a:rPr>
                <a:t>录入上述图表的描述说明。</a:t>
              </a:r>
            </a:p>
            <a:p>
              <a:pPr>
                <a:lnSpc>
                  <a:spcPct val="120000"/>
                </a:lnSpc>
              </a:pPr>
              <a:endParaRPr lang="zh-CN" altLang="en-US" sz="1400" dirty="0">
                <a:solidFill>
                  <a:schemeClr val="bg1"/>
                </a:solidFill>
                <a:latin typeface="微软雅黑" pitchFamily="34" charset="-122"/>
                <a:ea typeface="微软雅黑" pitchFamily="34" charset="-122"/>
              </a:endParaRPr>
            </a:p>
          </p:txBody>
        </p:sp>
      </p:grpSp>
      <p:grpSp>
        <p:nvGrpSpPr>
          <p:cNvPr id="58" name="组合 57"/>
          <p:cNvGrpSpPr/>
          <p:nvPr/>
        </p:nvGrpSpPr>
        <p:grpSpPr>
          <a:xfrm>
            <a:off x="5933998" y="2121119"/>
            <a:ext cx="2126625" cy="2129124"/>
            <a:chOff x="3540169" y="1176303"/>
            <a:chExt cx="2126625" cy="2129124"/>
          </a:xfrm>
        </p:grpSpPr>
        <p:sp>
          <p:nvSpPr>
            <p:cNvPr id="59" name="椭圆 58"/>
            <p:cNvSpPr/>
            <p:nvPr/>
          </p:nvSpPr>
          <p:spPr>
            <a:xfrm>
              <a:off x="3540169" y="1176303"/>
              <a:ext cx="2025824" cy="202582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0" name="椭圆 1"/>
            <p:cNvSpPr/>
            <p:nvPr/>
          </p:nvSpPr>
          <p:spPr>
            <a:xfrm>
              <a:off x="3577963" y="2288243"/>
              <a:ext cx="2088831" cy="1017184"/>
            </a:xfrm>
            <a:custGeom>
              <a:avLst/>
              <a:gdLst/>
              <a:ahLst/>
              <a:cxnLst/>
              <a:rect l="l" t="t" r="r" b="b"/>
              <a:pathLst>
                <a:path w="2088831" h="1017184">
                  <a:moveTo>
                    <a:pt x="1817562" y="0"/>
                  </a:moveTo>
                  <a:lnTo>
                    <a:pt x="2088831" y="0"/>
                  </a:lnTo>
                  <a:cubicBezTo>
                    <a:pt x="2039351" y="570111"/>
                    <a:pt x="1560695" y="1017184"/>
                    <a:pt x="977619" y="1017184"/>
                  </a:cubicBezTo>
                  <a:cubicBezTo>
                    <a:pt x="556457" y="1017184"/>
                    <a:pt x="189775" y="783931"/>
                    <a:pt x="0" y="439399"/>
                  </a:cubicBezTo>
                  <a:lnTo>
                    <a:pt x="248210" y="323051"/>
                  </a:lnTo>
                  <a:cubicBezTo>
                    <a:pt x="391494" y="577373"/>
                    <a:pt x="664725" y="747193"/>
                    <a:pt x="977619" y="747193"/>
                  </a:cubicBezTo>
                  <a:cubicBezTo>
                    <a:pt x="1411453" y="747193"/>
                    <a:pt x="1769037" y="420726"/>
                    <a:pt x="1817562"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1" name="TextBox 60"/>
            <p:cNvSpPr txBox="1"/>
            <p:nvPr/>
          </p:nvSpPr>
          <p:spPr>
            <a:xfrm>
              <a:off x="4223097" y="1741150"/>
              <a:ext cx="821059" cy="461665"/>
            </a:xfrm>
            <a:prstGeom prst="rect">
              <a:avLst/>
            </a:prstGeom>
            <a:noFill/>
          </p:spPr>
          <p:txBody>
            <a:bodyPr wrap="none" rtlCol="0">
              <a:spAutoFit/>
            </a:bodyPr>
            <a:lstStyle/>
            <a:p>
              <a:r>
                <a:rPr lang="en-US" altLang="zh-CN" sz="2400" dirty="0">
                  <a:solidFill>
                    <a:schemeClr val="bg1"/>
                  </a:solidFill>
                  <a:latin typeface="微软雅黑" pitchFamily="34" charset="-122"/>
                  <a:ea typeface="微软雅黑" pitchFamily="34" charset="-122"/>
                </a:rPr>
                <a:t>48%</a:t>
              </a:r>
              <a:endParaRPr lang="zh-CN" altLang="en-US" sz="2400" dirty="0">
                <a:solidFill>
                  <a:schemeClr val="bg1"/>
                </a:solidFill>
                <a:latin typeface="微软雅黑" pitchFamily="34" charset="-122"/>
                <a:ea typeface="微软雅黑" pitchFamily="34" charset="-122"/>
              </a:endParaRPr>
            </a:p>
          </p:txBody>
        </p:sp>
        <p:sp>
          <p:nvSpPr>
            <p:cNvPr id="62" name="TextBox 61"/>
            <p:cNvSpPr txBox="1"/>
            <p:nvPr/>
          </p:nvSpPr>
          <p:spPr>
            <a:xfrm>
              <a:off x="3996970" y="2209059"/>
              <a:ext cx="1210588"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添加标题</a:t>
              </a:r>
              <a:endParaRPr lang="zh-CN" altLang="en-US" sz="2000" b="1" dirty="0">
                <a:solidFill>
                  <a:schemeClr val="bg1"/>
                </a:solidFill>
                <a:latin typeface="微软雅黑" pitchFamily="34" charset="-122"/>
                <a:ea typeface="微软雅黑" pitchFamily="34" charset="-122"/>
              </a:endParaRPr>
            </a:p>
          </p:txBody>
        </p:sp>
      </p:grpSp>
      <p:grpSp>
        <p:nvGrpSpPr>
          <p:cNvPr id="63" name="组合 62"/>
          <p:cNvGrpSpPr/>
          <p:nvPr/>
        </p:nvGrpSpPr>
        <p:grpSpPr>
          <a:xfrm>
            <a:off x="5837120" y="4427890"/>
            <a:ext cx="2295900" cy="1642230"/>
            <a:chOff x="3443290" y="3483074"/>
            <a:chExt cx="2295900" cy="1642230"/>
          </a:xfrm>
        </p:grpSpPr>
        <p:sp>
          <p:nvSpPr>
            <p:cNvPr id="64" name="矩形 63"/>
            <p:cNvSpPr/>
            <p:nvPr/>
          </p:nvSpPr>
          <p:spPr>
            <a:xfrm>
              <a:off x="3540169" y="3483074"/>
              <a:ext cx="2126624" cy="7071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dirty="0">
                <a:solidFill>
                  <a:schemeClr val="tx1">
                    <a:lumMod val="75000"/>
                    <a:lumOff val="25000"/>
                  </a:schemeClr>
                </a:solidFill>
                <a:ea typeface="微软雅黑" pitchFamily="34" charset="-122"/>
              </a:endParaRPr>
            </a:p>
          </p:txBody>
        </p:sp>
        <p:sp>
          <p:nvSpPr>
            <p:cNvPr id="65" name="矩形 64"/>
            <p:cNvSpPr/>
            <p:nvPr/>
          </p:nvSpPr>
          <p:spPr>
            <a:xfrm>
              <a:off x="3443290" y="3632588"/>
              <a:ext cx="2295900" cy="1492716"/>
            </a:xfrm>
            <a:prstGeom prst="rect">
              <a:avLst/>
            </a:prstGeom>
          </p:spPr>
          <p:txBody>
            <a:bodyPr wrap="square">
              <a:spAutoFit/>
            </a:bodyPr>
            <a:lstStyle/>
            <a:p>
              <a:pPr>
                <a:lnSpc>
                  <a:spcPct val="130000"/>
                </a:lnSpc>
                <a:spcBef>
                  <a:spcPct val="0"/>
                </a:spcBef>
                <a:buNone/>
              </a:pPr>
              <a:r>
                <a:rPr lang="zh-CN" altLang="en-US" sz="1400" dirty="0">
                  <a:solidFill>
                    <a:schemeClr val="bg1"/>
                  </a:solidFill>
                  <a:latin typeface="微软雅黑" pitchFamily="34" charset="-122"/>
                  <a:ea typeface="微软雅黑" pitchFamily="34" charset="-122"/>
                </a:rPr>
                <a:t>您的内容打在这里，或者通过复制您的文本后，在此框中选择粘贴</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并选择只保留，</a:t>
              </a:r>
              <a:r>
                <a:rPr lang="zh-CN" altLang="en-US" sz="1400" dirty="0">
                  <a:solidFill>
                    <a:schemeClr val="bg1"/>
                  </a:solidFill>
                  <a:latin typeface="微软雅黑" pitchFamily="34" charset="-122"/>
                  <a:ea typeface="微软雅黑" pitchFamily="34" charset="-122"/>
                  <a:sym typeface="微软雅黑" pitchFamily="34" charset="-122"/>
                </a:rPr>
                <a:t>在此录入上述图表的描述说明</a:t>
              </a:r>
              <a:r>
                <a:rPr lang="zh-CN" altLang="en-US" sz="1400" dirty="0" smtClean="0">
                  <a:solidFill>
                    <a:schemeClr val="bg1"/>
                  </a:solidFill>
                  <a:latin typeface="微软雅黑" pitchFamily="34" charset="-122"/>
                  <a:ea typeface="微软雅黑" pitchFamily="34" charset="-122"/>
                  <a:sym typeface="微软雅黑" pitchFamily="34" charset="-122"/>
                </a:rPr>
                <a:t>。</a:t>
              </a:r>
              <a:endParaRPr lang="zh-CN" altLang="en-US" sz="1400" dirty="0">
                <a:solidFill>
                  <a:schemeClr val="bg1"/>
                </a:solidFill>
                <a:latin typeface="微软雅黑" pitchFamily="34" charset="-122"/>
                <a:ea typeface="微软雅黑" pitchFamily="34" charset="-122"/>
                <a:sym typeface="微软雅黑" pitchFamily="34" charset="-122"/>
              </a:endParaRPr>
            </a:p>
          </p:txBody>
        </p:sp>
      </p:grpSp>
      <p:grpSp>
        <p:nvGrpSpPr>
          <p:cNvPr id="66" name="组合 65"/>
          <p:cNvGrpSpPr/>
          <p:nvPr/>
        </p:nvGrpSpPr>
        <p:grpSpPr>
          <a:xfrm>
            <a:off x="8572617" y="2121119"/>
            <a:ext cx="2122208" cy="2129124"/>
            <a:chOff x="6178788" y="1176303"/>
            <a:chExt cx="2122208" cy="2129124"/>
          </a:xfrm>
        </p:grpSpPr>
        <p:sp>
          <p:nvSpPr>
            <p:cNvPr id="68" name="椭圆 67"/>
            <p:cNvSpPr/>
            <p:nvPr/>
          </p:nvSpPr>
          <p:spPr>
            <a:xfrm>
              <a:off x="6275172" y="1176303"/>
              <a:ext cx="2025824" cy="202582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9" name="TextBox 68"/>
            <p:cNvSpPr txBox="1"/>
            <p:nvPr/>
          </p:nvSpPr>
          <p:spPr>
            <a:xfrm>
              <a:off x="6958100" y="1741150"/>
              <a:ext cx="821059" cy="461665"/>
            </a:xfrm>
            <a:prstGeom prst="rect">
              <a:avLst/>
            </a:prstGeom>
            <a:noFill/>
          </p:spPr>
          <p:txBody>
            <a:bodyPr wrap="none" rtlCol="0">
              <a:spAutoFit/>
            </a:bodyPr>
            <a:lstStyle/>
            <a:p>
              <a:r>
                <a:rPr lang="en-US" altLang="zh-CN" sz="2400" dirty="0">
                  <a:solidFill>
                    <a:schemeClr val="bg1"/>
                  </a:solidFill>
                  <a:latin typeface="微软雅黑" pitchFamily="34" charset="-122"/>
                  <a:ea typeface="微软雅黑" pitchFamily="34" charset="-122"/>
                </a:rPr>
                <a:t>22%</a:t>
              </a:r>
              <a:endParaRPr lang="zh-CN" altLang="en-US" sz="2400" dirty="0">
                <a:solidFill>
                  <a:schemeClr val="bg1"/>
                </a:solidFill>
                <a:latin typeface="微软雅黑" pitchFamily="34" charset="-122"/>
                <a:ea typeface="微软雅黑" pitchFamily="34" charset="-122"/>
              </a:endParaRPr>
            </a:p>
          </p:txBody>
        </p:sp>
        <p:sp>
          <p:nvSpPr>
            <p:cNvPr id="70" name="TextBox 69"/>
            <p:cNvSpPr txBox="1"/>
            <p:nvPr/>
          </p:nvSpPr>
          <p:spPr>
            <a:xfrm>
              <a:off x="6743848" y="2244684"/>
              <a:ext cx="1210588"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添加标题</a:t>
              </a:r>
              <a:endParaRPr lang="zh-CN" altLang="en-US" sz="2000" b="1" dirty="0">
                <a:solidFill>
                  <a:schemeClr val="bg1"/>
                </a:solidFill>
                <a:latin typeface="微软雅黑" pitchFamily="34" charset="-122"/>
                <a:ea typeface="微软雅黑" pitchFamily="34" charset="-122"/>
              </a:endParaRPr>
            </a:p>
          </p:txBody>
        </p:sp>
        <p:sp>
          <p:nvSpPr>
            <p:cNvPr id="67" name="椭圆 1"/>
            <p:cNvSpPr/>
            <p:nvPr/>
          </p:nvSpPr>
          <p:spPr>
            <a:xfrm>
              <a:off x="6178788" y="2276645"/>
              <a:ext cx="1173991" cy="1028782"/>
            </a:xfrm>
            <a:custGeom>
              <a:avLst/>
              <a:gdLst/>
              <a:ahLst/>
              <a:cxnLst/>
              <a:rect l="l" t="t" r="r" b="b"/>
              <a:pathLst>
                <a:path w="1173991" h="1028782">
                  <a:moveTo>
                    <a:pt x="0" y="0"/>
                  </a:moveTo>
                  <a:lnTo>
                    <a:pt x="270084" y="0"/>
                  </a:lnTo>
                  <a:cubicBezTo>
                    <a:pt x="313795" y="426278"/>
                    <a:pt x="673965" y="758791"/>
                    <a:pt x="1111797" y="758791"/>
                  </a:cubicBezTo>
                  <a:lnTo>
                    <a:pt x="1173991" y="755875"/>
                  </a:lnTo>
                  <a:lnTo>
                    <a:pt x="1173991" y="1025811"/>
                  </a:lnTo>
                  <a:cubicBezTo>
                    <a:pt x="1153450" y="1028208"/>
                    <a:pt x="1132691" y="1028782"/>
                    <a:pt x="1111797" y="1028782"/>
                  </a:cubicBezTo>
                  <a:cubicBezTo>
                    <a:pt x="524781" y="1028782"/>
                    <a:pt x="43600" y="575645"/>
                    <a:pt x="0" y="0"/>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75000"/>
                    <a:lumOff val="25000"/>
                  </a:schemeClr>
                </a:solidFill>
                <a:ea typeface="微软雅黑" pitchFamily="34" charset="-122"/>
              </a:endParaRPr>
            </a:p>
          </p:txBody>
        </p:sp>
      </p:grpSp>
      <p:grpSp>
        <p:nvGrpSpPr>
          <p:cNvPr id="71" name="组合 70"/>
          <p:cNvGrpSpPr/>
          <p:nvPr/>
        </p:nvGrpSpPr>
        <p:grpSpPr>
          <a:xfrm>
            <a:off x="8595569" y="4430174"/>
            <a:ext cx="2225194" cy="1642230"/>
            <a:chOff x="6201738" y="3485358"/>
            <a:chExt cx="2225194" cy="1642230"/>
          </a:xfrm>
        </p:grpSpPr>
        <p:sp>
          <p:nvSpPr>
            <p:cNvPr id="72" name="矩形 71"/>
            <p:cNvSpPr/>
            <p:nvPr/>
          </p:nvSpPr>
          <p:spPr>
            <a:xfrm>
              <a:off x="6275172" y="3485358"/>
              <a:ext cx="2126624" cy="7071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dirty="0">
                <a:solidFill>
                  <a:schemeClr val="tx1">
                    <a:lumMod val="75000"/>
                    <a:lumOff val="25000"/>
                  </a:schemeClr>
                </a:solidFill>
                <a:ea typeface="微软雅黑" pitchFamily="34" charset="-122"/>
              </a:endParaRPr>
            </a:p>
          </p:txBody>
        </p:sp>
        <p:sp>
          <p:nvSpPr>
            <p:cNvPr id="73" name="矩形 72"/>
            <p:cNvSpPr/>
            <p:nvPr/>
          </p:nvSpPr>
          <p:spPr>
            <a:xfrm>
              <a:off x="6201738" y="3634872"/>
              <a:ext cx="2225194" cy="1492716"/>
            </a:xfrm>
            <a:prstGeom prst="rect">
              <a:avLst/>
            </a:prstGeom>
          </p:spPr>
          <p:txBody>
            <a:bodyPr wrap="square">
              <a:spAutoFit/>
            </a:bodyPr>
            <a:lstStyle/>
            <a:p>
              <a:pPr>
                <a:lnSpc>
                  <a:spcPct val="130000"/>
                </a:lnSpc>
                <a:spcBef>
                  <a:spcPct val="0"/>
                </a:spcBef>
                <a:buNone/>
              </a:pPr>
              <a:r>
                <a:rPr lang="zh-CN" altLang="en-US" sz="1400" dirty="0">
                  <a:solidFill>
                    <a:schemeClr val="bg1"/>
                  </a:solidFill>
                  <a:latin typeface="微软雅黑" pitchFamily="34" charset="-122"/>
                  <a:ea typeface="微软雅黑" pitchFamily="34" charset="-122"/>
                </a:rPr>
                <a:t>您的内容打在这里，或者通过复制您的文本后，在此框中选择</a:t>
              </a:r>
              <a:r>
                <a:rPr lang="zh-CN" altLang="en-US" sz="1400" dirty="0" smtClean="0">
                  <a:solidFill>
                    <a:schemeClr val="bg1"/>
                  </a:solidFill>
                  <a:latin typeface="微软雅黑" pitchFamily="34" charset="-122"/>
                  <a:ea typeface="微软雅黑" pitchFamily="34" charset="-122"/>
                </a:rPr>
                <a:t>粘贴</a:t>
              </a:r>
              <a:r>
                <a:rPr lang="zh-CN" altLang="en-US" sz="1400" dirty="0">
                  <a:solidFill>
                    <a:schemeClr val="bg1"/>
                  </a:solidFill>
                  <a:latin typeface="微软雅黑" pitchFamily="34" charset="-122"/>
                  <a:ea typeface="微软雅黑" pitchFamily="34" charset="-122"/>
                </a:rPr>
                <a:t>并选择只保留，</a:t>
              </a:r>
              <a:r>
                <a:rPr lang="zh-CN" altLang="en-US" sz="1400" dirty="0">
                  <a:solidFill>
                    <a:schemeClr val="bg1"/>
                  </a:solidFill>
                  <a:latin typeface="微软雅黑" pitchFamily="34" charset="-122"/>
                  <a:ea typeface="微软雅黑" pitchFamily="34" charset="-122"/>
                  <a:sym typeface="微软雅黑" pitchFamily="34" charset="-122"/>
                </a:rPr>
                <a:t>在此录入上述图表的描述说明</a:t>
              </a:r>
              <a:r>
                <a:rPr lang="zh-CN" altLang="en-US" sz="1400" dirty="0" smtClean="0">
                  <a:solidFill>
                    <a:schemeClr val="bg1"/>
                  </a:solidFill>
                  <a:latin typeface="微软雅黑" pitchFamily="34" charset="-122"/>
                  <a:ea typeface="微软雅黑" pitchFamily="34" charset="-122"/>
                  <a:sym typeface="微软雅黑" pitchFamily="34" charset="-122"/>
                </a:rPr>
                <a:t>。</a:t>
              </a:r>
              <a:endParaRPr lang="zh-CN" altLang="en-US" sz="1400" dirty="0">
                <a:solidFill>
                  <a:schemeClr val="bg1"/>
                </a:solidFill>
                <a:latin typeface="微软雅黑" pitchFamily="34" charset="-122"/>
                <a:ea typeface="微软雅黑" pitchFamily="34" charset="-122"/>
                <a:sym typeface="微软雅黑" pitchFamily="34" charset="-122"/>
              </a:endParaRPr>
            </a:p>
          </p:txBody>
        </p:sp>
      </p:grpSp>
      <p:sp>
        <p:nvSpPr>
          <p:cNvPr id="27"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89889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1000" fill="hold"/>
                                        <p:tgtEl>
                                          <p:spTgt spid="49"/>
                                        </p:tgtEl>
                                        <p:attrNameLst>
                                          <p:attrName>ppt_w</p:attrName>
                                        </p:attrNameLst>
                                      </p:cBhvr>
                                      <p:tavLst>
                                        <p:tav tm="0">
                                          <p:val>
                                            <p:fltVal val="0"/>
                                          </p:val>
                                        </p:tav>
                                        <p:tav tm="100000">
                                          <p:val>
                                            <p:strVal val="#ppt_w"/>
                                          </p:val>
                                        </p:tav>
                                      </p:tavLst>
                                    </p:anim>
                                    <p:anim calcmode="lin" valueType="num">
                                      <p:cBhvr>
                                        <p:cTn id="16" dur="1000" fill="hold"/>
                                        <p:tgtEl>
                                          <p:spTgt spid="49"/>
                                        </p:tgtEl>
                                        <p:attrNameLst>
                                          <p:attrName>ppt_h</p:attrName>
                                        </p:attrNameLst>
                                      </p:cBhvr>
                                      <p:tavLst>
                                        <p:tav tm="0">
                                          <p:val>
                                            <p:fltVal val="0"/>
                                          </p:val>
                                        </p:tav>
                                        <p:tav tm="100000">
                                          <p:val>
                                            <p:strVal val="#ppt_h"/>
                                          </p:val>
                                        </p:tav>
                                      </p:tavLst>
                                    </p:anim>
                                    <p:anim calcmode="lin" valueType="num">
                                      <p:cBhvr>
                                        <p:cTn id="17" dur="1000" fill="hold"/>
                                        <p:tgtEl>
                                          <p:spTgt spid="49"/>
                                        </p:tgtEl>
                                        <p:attrNameLst>
                                          <p:attrName>style.rotation</p:attrName>
                                        </p:attrNameLst>
                                      </p:cBhvr>
                                      <p:tavLst>
                                        <p:tav tm="0">
                                          <p:val>
                                            <p:fltVal val="360"/>
                                          </p:val>
                                        </p:tav>
                                        <p:tav tm="100000">
                                          <p:val>
                                            <p:fltVal val="0"/>
                                          </p:val>
                                        </p:tav>
                                      </p:tavLst>
                                    </p:anim>
                                    <p:animEffect transition="in" filter="fade">
                                      <p:cBhvr>
                                        <p:cTn id="18" dur="1000"/>
                                        <p:tgtEl>
                                          <p:spTgt spid="49"/>
                                        </p:tgtEl>
                                      </p:cBhvr>
                                    </p:animEffect>
                                  </p:childTnLst>
                                </p:cTn>
                              </p:par>
                              <p:par>
                                <p:cTn id="19" presetID="47" presetClass="entr" presetSubtype="0" fill="hold" nodeType="withEffect">
                                  <p:stCondLst>
                                    <p:cond delay="60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1000"/>
                                        <p:tgtEl>
                                          <p:spTgt spid="55"/>
                                        </p:tgtEl>
                                      </p:cBhvr>
                                    </p:animEffect>
                                    <p:anim calcmode="lin" valueType="num">
                                      <p:cBhvr>
                                        <p:cTn id="22" dur="1000" fill="hold"/>
                                        <p:tgtEl>
                                          <p:spTgt spid="55"/>
                                        </p:tgtEl>
                                        <p:attrNameLst>
                                          <p:attrName>ppt_x</p:attrName>
                                        </p:attrNameLst>
                                      </p:cBhvr>
                                      <p:tavLst>
                                        <p:tav tm="0">
                                          <p:val>
                                            <p:strVal val="#ppt_x"/>
                                          </p:val>
                                        </p:tav>
                                        <p:tav tm="100000">
                                          <p:val>
                                            <p:strVal val="#ppt_x"/>
                                          </p:val>
                                        </p:tav>
                                      </p:tavLst>
                                    </p:anim>
                                    <p:anim calcmode="lin" valueType="num">
                                      <p:cBhvr>
                                        <p:cTn id="23" dur="1000" fill="hold"/>
                                        <p:tgtEl>
                                          <p:spTgt spid="55"/>
                                        </p:tgtEl>
                                        <p:attrNameLst>
                                          <p:attrName>ppt_y</p:attrName>
                                        </p:attrNameLst>
                                      </p:cBhvr>
                                      <p:tavLst>
                                        <p:tav tm="0">
                                          <p:val>
                                            <p:strVal val="#ppt_y-.1"/>
                                          </p:val>
                                        </p:tav>
                                        <p:tav tm="100000">
                                          <p:val>
                                            <p:strVal val="#ppt_y"/>
                                          </p:val>
                                        </p:tav>
                                      </p:tavLst>
                                    </p:anim>
                                  </p:childTnLst>
                                </p:cTn>
                              </p:par>
                              <p:par>
                                <p:cTn id="24" presetID="49" presetClass="entr" presetSubtype="0" decel="100000" fill="hold" nodeType="withEffect">
                                  <p:stCondLst>
                                    <p:cond delay="700"/>
                                  </p:stCondLst>
                                  <p:childTnLst>
                                    <p:set>
                                      <p:cBhvr>
                                        <p:cTn id="25" dur="1" fill="hold">
                                          <p:stCondLst>
                                            <p:cond delay="0"/>
                                          </p:stCondLst>
                                        </p:cTn>
                                        <p:tgtEl>
                                          <p:spTgt spid="58"/>
                                        </p:tgtEl>
                                        <p:attrNameLst>
                                          <p:attrName>style.visibility</p:attrName>
                                        </p:attrNameLst>
                                      </p:cBhvr>
                                      <p:to>
                                        <p:strVal val="visible"/>
                                      </p:to>
                                    </p:set>
                                    <p:anim calcmode="lin" valueType="num">
                                      <p:cBhvr>
                                        <p:cTn id="26" dur="1000" fill="hold"/>
                                        <p:tgtEl>
                                          <p:spTgt spid="58"/>
                                        </p:tgtEl>
                                        <p:attrNameLst>
                                          <p:attrName>ppt_w</p:attrName>
                                        </p:attrNameLst>
                                      </p:cBhvr>
                                      <p:tavLst>
                                        <p:tav tm="0">
                                          <p:val>
                                            <p:fltVal val="0"/>
                                          </p:val>
                                        </p:tav>
                                        <p:tav tm="100000">
                                          <p:val>
                                            <p:strVal val="#ppt_w"/>
                                          </p:val>
                                        </p:tav>
                                      </p:tavLst>
                                    </p:anim>
                                    <p:anim calcmode="lin" valueType="num">
                                      <p:cBhvr>
                                        <p:cTn id="27" dur="1000" fill="hold"/>
                                        <p:tgtEl>
                                          <p:spTgt spid="58"/>
                                        </p:tgtEl>
                                        <p:attrNameLst>
                                          <p:attrName>ppt_h</p:attrName>
                                        </p:attrNameLst>
                                      </p:cBhvr>
                                      <p:tavLst>
                                        <p:tav tm="0">
                                          <p:val>
                                            <p:fltVal val="0"/>
                                          </p:val>
                                        </p:tav>
                                        <p:tav tm="100000">
                                          <p:val>
                                            <p:strVal val="#ppt_h"/>
                                          </p:val>
                                        </p:tav>
                                      </p:tavLst>
                                    </p:anim>
                                    <p:anim calcmode="lin" valueType="num">
                                      <p:cBhvr>
                                        <p:cTn id="28" dur="1000" fill="hold"/>
                                        <p:tgtEl>
                                          <p:spTgt spid="58"/>
                                        </p:tgtEl>
                                        <p:attrNameLst>
                                          <p:attrName>style.rotation</p:attrName>
                                        </p:attrNameLst>
                                      </p:cBhvr>
                                      <p:tavLst>
                                        <p:tav tm="0">
                                          <p:val>
                                            <p:fltVal val="360"/>
                                          </p:val>
                                        </p:tav>
                                        <p:tav tm="100000">
                                          <p:val>
                                            <p:fltVal val="0"/>
                                          </p:val>
                                        </p:tav>
                                      </p:tavLst>
                                    </p:anim>
                                    <p:animEffect transition="in" filter="fade">
                                      <p:cBhvr>
                                        <p:cTn id="29" dur="1000"/>
                                        <p:tgtEl>
                                          <p:spTgt spid="58"/>
                                        </p:tgtEl>
                                      </p:cBhvr>
                                    </p:animEffect>
                                  </p:childTnLst>
                                </p:cTn>
                              </p:par>
                              <p:par>
                                <p:cTn id="30" presetID="47" presetClass="entr" presetSubtype="0" fill="hold" nodeType="withEffect">
                                  <p:stCondLst>
                                    <p:cond delay="160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1000"/>
                                        <p:tgtEl>
                                          <p:spTgt spid="63"/>
                                        </p:tgtEl>
                                      </p:cBhvr>
                                    </p:animEffect>
                                    <p:anim calcmode="lin" valueType="num">
                                      <p:cBhvr>
                                        <p:cTn id="33" dur="1000" fill="hold"/>
                                        <p:tgtEl>
                                          <p:spTgt spid="63"/>
                                        </p:tgtEl>
                                        <p:attrNameLst>
                                          <p:attrName>ppt_x</p:attrName>
                                        </p:attrNameLst>
                                      </p:cBhvr>
                                      <p:tavLst>
                                        <p:tav tm="0">
                                          <p:val>
                                            <p:strVal val="#ppt_x"/>
                                          </p:val>
                                        </p:tav>
                                        <p:tav tm="100000">
                                          <p:val>
                                            <p:strVal val="#ppt_x"/>
                                          </p:val>
                                        </p:tav>
                                      </p:tavLst>
                                    </p:anim>
                                    <p:anim calcmode="lin" valueType="num">
                                      <p:cBhvr>
                                        <p:cTn id="34" dur="1000" fill="hold"/>
                                        <p:tgtEl>
                                          <p:spTgt spid="63"/>
                                        </p:tgtEl>
                                        <p:attrNameLst>
                                          <p:attrName>ppt_y</p:attrName>
                                        </p:attrNameLst>
                                      </p:cBhvr>
                                      <p:tavLst>
                                        <p:tav tm="0">
                                          <p:val>
                                            <p:strVal val="#ppt_y-.1"/>
                                          </p:val>
                                        </p:tav>
                                        <p:tav tm="100000">
                                          <p:val>
                                            <p:strVal val="#ppt_y"/>
                                          </p:val>
                                        </p:tav>
                                      </p:tavLst>
                                    </p:anim>
                                  </p:childTnLst>
                                </p:cTn>
                              </p:par>
                              <p:par>
                                <p:cTn id="35" presetID="49" presetClass="entr" presetSubtype="0" decel="100000" fill="hold" nodeType="withEffect">
                                  <p:stCondLst>
                                    <p:cond delay="1500"/>
                                  </p:stCondLst>
                                  <p:childTnLst>
                                    <p:set>
                                      <p:cBhvr>
                                        <p:cTn id="36" dur="1" fill="hold">
                                          <p:stCondLst>
                                            <p:cond delay="0"/>
                                          </p:stCondLst>
                                        </p:cTn>
                                        <p:tgtEl>
                                          <p:spTgt spid="66"/>
                                        </p:tgtEl>
                                        <p:attrNameLst>
                                          <p:attrName>style.visibility</p:attrName>
                                        </p:attrNameLst>
                                      </p:cBhvr>
                                      <p:to>
                                        <p:strVal val="visible"/>
                                      </p:to>
                                    </p:set>
                                    <p:anim calcmode="lin" valueType="num">
                                      <p:cBhvr>
                                        <p:cTn id="37" dur="1000" fill="hold"/>
                                        <p:tgtEl>
                                          <p:spTgt spid="66"/>
                                        </p:tgtEl>
                                        <p:attrNameLst>
                                          <p:attrName>ppt_w</p:attrName>
                                        </p:attrNameLst>
                                      </p:cBhvr>
                                      <p:tavLst>
                                        <p:tav tm="0">
                                          <p:val>
                                            <p:fltVal val="0"/>
                                          </p:val>
                                        </p:tav>
                                        <p:tav tm="100000">
                                          <p:val>
                                            <p:strVal val="#ppt_w"/>
                                          </p:val>
                                        </p:tav>
                                      </p:tavLst>
                                    </p:anim>
                                    <p:anim calcmode="lin" valueType="num">
                                      <p:cBhvr>
                                        <p:cTn id="38" dur="1000" fill="hold"/>
                                        <p:tgtEl>
                                          <p:spTgt spid="66"/>
                                        </p:tgtEl>
                                        <p:attrNameLst>
                                          <p:attrName>ppt_h</p:attrName>
                                        </p:attrNameLst>
                                      </p:cBhvr>
                                      <p:tavLst>
                                        <p:tav tm="0">
                                          <p:val>
                                            <p:fltVal val="0"/>
                                          </p:val>
                                        </p:tav>
                                        <p:tav tm="100000">
                                          <p:val>
                                            <p:strVal val="#ppt_h"/>
                                          </p:val>
                                        </p:tav>
                                      </p:tavLst>
                                    </p:anim>
                                    <p:anim calcmode="lin" valueType="num">
                                      <p:cBhvr>
                                        <p:cTn id="39" dur="1000" fill="hold"/>
                                        <p:tgtEl>
                                          <p:spTgt spid="66"/>
                                        </p:tgtEl>
                                        <p:attrNameLst>
                                          <p:attrName>style.rotation</p:attrName>
                                        </p:attrNameLst>
                                      </p:cBhvr>
                                      <p:tavLst>
                                        <p:tav tm="0">
                                          <p:val>
                                            <p:fltVal val="360"/>
                                          </p:val>
                                        </p:tav>
                                        <p:tav tm="100000">
                                          <p:val>
                                            <p:fltVal val="0"/>
                                          </p:val>
                                        </p:tav>
                                      </p:tavLst>
                                    </p:anim>
                                    <p:animEffect transition="in" filter="fade">
                                      <p:cBhvr>
                                        <p:cTn id="40" dur="1000"/>
                                        <p:tgtEl>
                                          <p:spTgt spid="66"/>
                                        </p:tgtEl>
                                      </p:cBhvr>
                                    </p:animEffect>
                                  </p:childTnLst>
                                </p:cTn>
                              </p:par>
                              <p:par>
                                <p:cTn id="41" presetID="47" presetClass="entr" presetSubtype="0" fill="hold" nodeType="withEffect">
                                  <p:stCondLst>
                                    <p:cond delay="230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1000"/>
                                        <p:tgtEl>
                                          <p:spTgt spid="71"/>
                                        </p:tgtEl>
                                      </p:cBhvr>
                                    </p:animEffect>
                                    <p:anim calcmode="lin" valueType="num">
                                      <p:cBhvr>
                                        <p:cTn id="44" dur="1000" fill="hold"/>
                                        <p:tgtEl>
                                          <p:spTgt spid="71"/>
                                        </p:tgtEl>
                                        <p:attrNameLst>
                                          <p:attrName>ppt_x</p:attrName>
                                        </p:attrNameLst>
                                      </p:cBhvr>
                                      <p:tavLst>
                                        <p:tav tm="0">
                                          <p:val>
                                            <p:strVal val="#ppt_x"/>
                                          </p:val>
                                        </p:tav>
                                        <p:tav tm="100000">
                                          <p:val>
                                            <p:strVal val="#ppt_x"/>
                                          </p:val>
                                        </p:tav>
                                      </p:tavLst>
                                    </p:anim>
                                    <p:anim calcmode="lin" valueType="num">
                                      <p:cBhvr>
                                        <p:cTn id="45"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12"/>
          <p:cNvSpPr>
            <a:spLocks noChangeArrowheads="1"/>
          </p:cNvSpPr>
          <p:nvPr/>
        </p:nvSpPr>
        <p:spPr bwMode="auto">
          <a:xfrm>
            <a:off x="10996915" y="1810507"/>
            <a:ext cx="1200307" cy="2792175"/>
          </a:xfrm>
          <a:prstGeom prst="rect">
            <a:avLst/>
          </a:prstGeom>
          <a:solidFill>
            <a:schemeClr val="bg2">
              <a:lumMod val="50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ea typeface="微软雅黑" pitchFamily="34" charset="-122"/>
            </a:endParaRPr>
          </a:p>
        </p:txBody>
      </p:sp>
      <p:sp>
        <p:nvSpPr>
          <p:cNvPr id="73" name="Freeform 13"/>
          <p:cNvSpPr>
            <a:spLocks/>
          </p:cNvSpPr>
          <p:nvPr/>
        </p:nvSpPr>
        <p:spPr bwMode="auto">
          <a:xfrm>
            <a:off x="0" y="1810509"/>
            <a:ext cx="1949003" cy="2792175"/>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chemeClr val="bg2">
              <a:lumMod val="50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ea typeface="微软雅黑" pitchFamily="34" charset="-122"/>
            </a:endParaRPr>
          </a:p>
        </p:txBody>
      </p:sp>
      <p:sp>
        <p:nvSpPr>
          <p:cNvPr id="74" name="Freeform 19"/>
          <p:cNvSpPr>
            <a:spLocks/>
          </p:cNvSpPr>
          <p:nvPr/>
        </p:nvSpPr>
        <p:spPr bwMode="auto">
          <a:xfrm>
            <a:off x="3447622" y="-77994"/>
            <a:ext cx="1372497" cy="6918036"/>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prstTxWarp prst="textNoShape">
              <a:avLst/>
            </a:prstTxWarp>
          </a:bodyPr>
          <a:lstStyle/>
          <a:p>
            <a:endParaRPr lang="zh-CN" altLang="en-US" dirty="0">
              <a:ea typeface="微软雅黑" pitchFamily="34" charset="-122"/>
            </a:endParaRPr>
          </a:p>
        </p:txBody>
      </p:sp>
      <p:sp>
        <p:nvSpPr>
          <p:cNvPr id="75" name="椭圆 74"/>
          <p:cNvSpPr>
            <a:spLocks noChangeAspect="1"/>
          </p:cNvSpPr>
          <p:nvPr/>
        </p:nvSpPr>
        <p:spPr bwMode="auto">
          <a:xfrm>
            <a:off x="3990964" y="780720"/>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76" name="椭圆 75"/>
          <p:cNvSpPr>
            <a:spLocks noChangeAspect="1"/>
          </p:cNvSpPr>
          <p:nvPr/>
        </p:nvSpPr>
        <p:spPr bwMode="auto">
          <a:xfrm>
            <a:off x="4242873" y="1625352"/>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77" name="椭圆 76"/>
          <p:cNvSpPr>
            <a:spLocks noChangeAspect="1"/>
          </p:cNvSpPr>
          <p:nvPr/>
        </p:nvSpPr>
        <p:spPr bwMode="auto">
          <a:xfrm>
            <a:off x="4336700" y="2466530"/>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78" name="椭圆 77"/>
          <p:cNvSpPr>
            <a:spLocks noChangeAspect="1"/>
          </p:cNvSpPr>
          <p:nvPr/>
        </p:nvSpPr>
        <p:spPr bwMode="auto">
          <a:xfrm>
            <a:off x="4346579" y="3307706"/>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79" name="椭圆 78"/>
          <p:cNvSpPr>
            <a:spLocks noChangeAspect="1"/>
          </p:cNvSpPr>
          <p:nvPr/>
        </p:nvSpPr>
        <p:spPr bwMode="auto">
          <a:xfrm>
            <a:off x="4258022" y="4206199"/>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0" name="椭圆 79"/>
          <p:cNvSpPr>
            <a:spLocks noChangeAspect="1"/>
          </p:cNvSpPr>
          <p:nvPr/>
        </p:nvSpPr>
        <p:spPr bwMode="auto">
          <a:xfrm>
            <a:off x="3998209" y="5055187"/>
            <a:ext cx="767867" cy="729541"/>
          </a:xfrm>
          <a:prstGeom prst="ellipse">
            <a:avLst/>
          </a:prstGeom>
          <a:solidFill>
            <a:schemeClr val="bg2">
              <a:lumMod val="50000"/>
            </a:schemeClr>
          </a:solidFill>
          <a:ln w="9525" cap="flat" cmpd="sng" algn="ctr">
            <a:solidFill>
              <a:schemeClr val="bg2">
                <a:lumMod val="50000"/>
              </a:schemeClr>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1" name="圆角矩形 80"/>
          <p:cNvSpPr/>
          <p:nvPr/>
        </p:nvSpPr>
        <p:spPr bwMode="auto">
          <a:xfrm>
            <a:off x="4951478" y="839960"/>
            <a:ext cx="4714810"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2">
                  <a:lumMod val="25000"/>
                </a:schemeClr>
              </a:solidFill>
              <a:ea typeface="微软雅黑" pitchFamily="34" charset="-122"/>
            </a:endParaRPr>
          </a:p>
        </p:txBody>
      </p:sp>
      <p:sp>
        <p:nvSpPr>
          <p:cNvPr id="82" name="圆角矩形 81"/>
          <p:cNvSpPr/>
          <p:nvPr/>
        </p:nvSpPr>
        <p:spPr bwMode="auto">
          <a:xfrm>
            <a:off x="5175266" y="1684860"/>
            <a:ext cx="4488108"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3" name="圆角矩形 82"/>
          <p:cNvSpPr/>
          <p:nvPr/>
        </p:nvSpPr>
        <p:spPr bwMode="auto">
          <a:xfrm>
            <a:off x="5311259" y="2524832"/>
            <a:ext cx="4352115"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4" name="圆角矩形 83"/>
          <p:cNvSpPr/>
          <p:nvPr/>
        </p:nvSpPr>
        <p:spPr bwMode="auto">
          <a:xfrm>
            <a:off x="5360185" y="3418348"/>
            <a:ext cx="4303190"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5" name="圆角矩形 84"/>
          <p:cNvSpPr/>
          <p:nvPr/>
        </p:nvSpPr>
        <p:spPr bwMode="auto">
          <a:xfrm>
            <a:off x="5181602" y="4325033"/>
            <a:ext cx="4481773"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ea typeface="微软雅黑" pitchFamily="34" charset="-122"/>
            </a:endParaRPr>
          </a:p>
        </p:txBody>
      </p:sp>
      <p:sp>
        <p:nvSpPr>
          <p:cNvPr id="86" name="圆角矩形 85"/>
          <p:cNvSpPr/>
          <p:nvPr/>
        </p:nvSpPr>
        <p:spPr bwMode="auto">
          <a:xfrm>
            <a:off x="4942876" y="5170839"/>
            <a:ext cx="4720499" cy="608493"/>
          </a:xfrm>
          <a:prstGeom prst="roundRect">
            <a:avLst>
              <a:gd name="adj" fmla="val 50000"/>
            </a:avLst>
          </a:prstGeom>
          <a:noFill/>
          <a:ln w="19050" cap="flat" cmpd="sng" algn="ctr">
            <a:solidFill>
              <a:schemeClr val="bg1"/>
            </a:solid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defTabSz="1088163"/>
            <a:endParaRPr lang="zh-CN" altLang="en-US" dirty="0">
              <a:solidFill>
                <a:schemeClr val="bg2">
                  <a:lumMod val="25000"/>
                </a:schemeClr>
              </a:solidFill>
              <a:ea typeface="微软雅黑" pitchFamily="34" charset="-122"/>
            </a:endParaRPr>
          </a:p>
        </p:txBody>
      </p:sp>
      <p:sp>
        <p:nvSpPr>
          <p:cNvPr id="87" name="TextBox 86"/>
          <p:cNvSpPr txBox="1"/>
          <p:nvPr/>
        </p:nvSpPr>
        <p:spPr>
          <a:xfrm>
            <a:off x="5414294" y="883058"/>
            <a:ext cx="2207481"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第一章主题</a:t>
            </a:r>
            <a:endParaRPr lang="zh-CN" altLang="en-US" sz="2800" spc="300" dirty="0">
              <a:solidFill>
                <a:schemeClr val="bg1"/>
              </a:solidFill>
              <a:latin typeface="微软雅黑" pitchFamily="34" charset="-122"/>
              <a:ea typeface="微软雅黑" pitchFamily="34" charset="-122"/>
            </a:endParaRPr>
          </a:p>
        </p:txBody>
      </p:sp>
      <p:sp>
        <p:nvSpPr>
          <p:cNvPr id="88" name="TextBox 87"/>
          <p:cNvSpPr txBox="1"/>
          <p:nvPr/>
        </p:nvSpPr>
        <p:spPr>
          <a:xfrm>
            <a:off x="5590096" y="1724655"/>
            <a:ext cx="2207481"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第二章</a:t>
            </a:r>
            <a:r>
              <a:rPr lang="zh-CN" altLang="en-US" sz="2800" spc="300" dirty="0">
                <a:solidFill>
                  <a:schemeClr val="bg1"/>
                </a:solidFill>
                <a:latin typeface="微软雅黑" pitchFamily="34" charset="-122"/>
                <a:ea typeface="微软雅黑" pitchFamily="34" charset="-122"/>
              </a:rPr>
              <a:t>主题</a:t>
            </a:r>
          </a:p>
        </p:txBody>
      </p:sp>
      <p:sp>
        <p:nvSpPr>
          <p:cNvPr id="89" name="TextBox 88"/>
          <p:cNvSpPr txBox="1"/>
          <p:nvPr/>
        </p:nvSpPr>
        <p:spPr>
          <a:xfrm>
            <a:off x="5693962" y="2553993"/>
            <a:ext cx="2207481"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第三章</a:t>
            </a:r>
            <a:r>
              <a:rPr lang="zh-CN" altLang="en-US" sz="2800" spc="300" dirty="0">
                <a:solidFill>
                  <a:schemeClr val="bg1"/>
                </a:solidFill>
                <a:latin typeface="微软雅黑" pitchFamily="34" charset="-122"/>
                <a:ea typeface="微软雅黑" pitchFamily="34" charset="-122"/>
              </a:rPr>
              <a:t>主题</a:t>
            </a:r>
          </a:p>
        </p:txBody>
      </p:sp>
      <p:sp>
        <p:nvSpPr>
          <p:cNvPr id="90" name="TextBox 89"/>
          <p:cNvSpPr txBox="1"/>
          <p:nvPr/>
        </p:nvSpPr>
        <p:spPr>
          <a:xfrm>
            <a:off x="5685201" y="3459537"/>
            <a:ext cx="2207481"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第四章</a:t>
            </a:r>
            <a:r>
              <a:rPr lang="zh-CN" altLang="en-US" sz="2800" spc="300" dirty="0">
                <a:solidFill>
                  <a:schemeClr val="bg1"/>
                </a:solidFill>
                <a:latin typeface="微软雅黑" pitchFamily="34" charset="-122"/>
                <a:ea typeface="微软雅黑" pitchFamily="34" charset="-122"/>
              </a:rPr>
              <a:t>主题</a:t>
            </a:r>
          </a:p>
        </p:txBody>
      </p:sp>
      <p:sp>
        <p:nvSpPr>
          <p:cNvPr id="91" name="TextBox 90"/>
          <p:cNvSpPr txBox="1"/>
          <p:nvPr/>
        </p:nvSpPr>
        <p:spPr>
          <a:xfrm>
            <a:off x="5616516" y="4364826"/>
            <a:ext cx="2207481"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第五章</a:t>
            </a:r>
            <a:r>
              <a:rPr lang="zh-CN" altLang="en-US" sz="2800" spc="300" dirty="0">
                <a:solidFill>
                  <a:schemeClr val="bg1"/>
                </a:solidFill>
                <a:latin typeface="微软雅黑" pitchFamily="34" charset="-122"/>
                <a:ea typeface="微软雅黑" pitchFamily="34" charset="-122"/>
              </a:rPr>
              <a:t>主题</a:t>
            </a:r>
          </a:p>
        </p:txBody>
      </p:sp>
      <p:sp>
        <p:nvSpPr>
          <p:cNvPr id="92" name="TextBox 91"/>
          <p:cNvSpPr txBox="1"/>
          <p:nvPr/>
        </p:nvSpPr>
        <p:spPr>
          <a:xfrm>
            <a:off x="5378498" y="5204703"/>
            <a:ext cx="2207481" cy="540766"/>
          </a:xfrm>
          <a:prstGeom prst="rect">
            <a:avLst/>
          </a:prstGeom>
          <a:noFill/>
        </p:spPr>
        <p:txBody>
          <a:bodyPr wrap="none" lIns="108816" tIns="54408" rIns="108816" bIns="54408" rtlCol="0">
            <a:spAutoFit/>
          </a:bodyPr>
          <a:lstStyle/>
          <a:p>
            <a:r>
              <a:rPr lang="zh-CN" altLang="en-US" sz="2800" spc="300" dirty="0" smtClean="0">
                <a:solidFill>
                  <a:schemeClr val="bg1"/>
                </a:solidFill>
                <a:latin typeface="微软雅黑" pitchFamily="34" charset="-122"/>
                <a:ea typeface="微软雅黑" pitchFamily="34" charset="-122"/>
              </a:rPr>
              <a:t>第六章</a:t>
            </a:r>
            <a:r>
              <a:rPr lang="zh-CN" altLang="en-US" sz="2800" spc="300" dirty="0">
                <a:solidFill>
                  <a:schemeClr val="bg1"/>
                </a:solidFill>
                <a:latin typeface="微软雅黑" pitchFamily="34" charset="-122"/>
                <a:ea typeface="微软雅黑" pitchFamily="34" charset="-122"/>
              </a:rPr>
              <a:t>主题</a:t>
            </a:r>
          </a:p>
        </p:txBody>
      </p:sp>
      <p:sp>
        <p:nvSpPr>
          <p:cNvPr id="93" name="TextBox 92"/>
          <p:cNvSpPr txBox="1"/>
          <p:nvPr/>
        </p:nvSpPr>
        <p:spPr>
          <a:xfrm>
            <a:off x="4139876" y="812269"/>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1</a:t>
            </a:r>
            <a:endParaRPr lang="zh-CN" altLang="en-US" sz="3600" b="1" dirty="0">
              <a:solidFill>
                <a:srgbClr val="F8F8F8"/>
              </a:solidFill>
              <a:latin typeface="微软雅黑" pitchFamily="34" charset="-122"/>
              <a:ea typeface="微软雅黑" pitchFamily="34" charset="-122"/>
            </a:endParaRPr>
          </a:p>
        </p:txBody>
      </p:sp>
      <p:sp>
        <p:nvSpPr>
          <p:cNvPr id="94" name="TextBox 93"/>
          <p:cNvSpPr txBox="1"/>
          <p:nvPr/>
        </p:nvSpPr>
        <p:spPr>
          <a:xfrm>
            <a:off x="4388139" y="1650593"/>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2</a:t>
            </a:r>
            <a:endParaRPr lang="zh-CN" altLang="en-US" sz="3600" b="1" dirty="0">
              <a:solidFill>
                <a:srgbClr val="F8F8F8"/>
              </a:solidFill>
              <a:latin typeface="微软雅黑" pitchFamily="34" charset="-122"/>
              <a:ea typeface="微软雅黑" pitchFamily="34" charset="-122"/>
            </a:endParaRPr>
          </a:p>
        </p:txBody>
      </p:sp>
      <p:sp>
        <p:nvSpPr>
          <p:cNvPr id="95" name="TextBox 94"/>
          <p:cNvSpPr txBox="1"/>
          <p:nvPr/>
        </p:nvSpPr>
        <p:spPr>
          <a:xfrm>
            <a:off x="4491787" y="2490315"/>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3</a:t>
            </a:r>
            <a:endParaRPr lang="zh-CN" altLang="en-US" sz="3600" b="1" dirty="0">
              <a:solidFill>
                <a:srgbClr val="F8F8F8"/>
              </a:solidFill>
              <a:latin typeface="微软雅黑" pitchFamily="34" charset="-122"/>
              <a:ea typeface="微软雅黑" pitchFamily="34" charset="-122"/>
            </a:endParaRPr>
          </a:p>
        </p:txBody>
      </p:sp>
      <p:sp>
        <p:nvSpPr>
          <p:cNvPr id="96" name="TextBox 95"/>
          <p:cNvSpPr txBox="1"/>
          <p:nvPr/>
        </p:nvSpPr>
        <p:spPr>
          <a:xfrm>
            <a:off x="4474142" y="3346252"/>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4</a:t>
            </a:r>
            <a:endParaRPr lang="zh-CN" altLang="en-US" sz="3600" b="1" dirty="0">
              <a:solidFill>
                <a:srgbClr val="F8F8F8"/>
              </a:solidFill>
              <a:latin typeface="微软雅黑" pitchFamily="34" charset="-122"/>
              <a:ea typeface="微软雅黑" pitchFamily="34" charset="-122"/>
            </a:endParaRPr>
          </a:p>
        </p:txBody>
      </p:sp>
      <p:sp>
        <p:nvSpPr>
          <p:cNvPr id="97" name="TextBox 96"/>
          <p:cNvSpPr txBox="1"/>
          <p:nvPr/>
        </p:nvSpPr>
        <p:spPr>
          <a:xfrm>
            <a:off x="4389675" y="4271339"/>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5</a:t>
            </a:r>
            <a:endParaRPr lang="zh-CN" altLang="en-US" sz="3600" b="1" dirty="0">
              <a:solidFill>
                <a:srgbClr val="F8F8F8"/>
              </a:solidFill>
              <a:latin typeface="微软雅黑" pitchFamily="34" charset="-122"/>
              <a:ea typeface="微软雅黑" pitchFamily="34" charset="-122"/>
            </a:endParaRPr>
          </a:p>
        </p:txBody>
      </p:sp>
      <p:sp>
        <p:nvSpPr>
          <p:cNvPr id="98" name="TextBox 97"/>
          <p:cNvSpPr txBox="1"/>
          <p:nvPr/>
        </p:nvSpPr>
        <p:spPr>
          <a:xfrm>
            <a:off x="4110934" y="5092731"/>
            <a:ext cx="505092" cy="663876"/>
          </a:xfrm>
          <a:prstGeom prst="rect">
            <a:avLst/>
          </a:prstGeom>
          <a:noFill/>
        </p:spPr>
        <p:txBody>
          <a:bodyPr wrap="none" lIns="108816" tIns="54408" rIns="108816" bIns="54408" rtlCol="0">
            <a:spAutoFit/>
          </a:bodyPr>
          <a:lstStyle/>
          <a:p>
            <a:r>
              <a:rPr lang="en-US" altLang="zh-CN" sz="3600" b="1" dirty="0">
                <a:solidFill>
                  <a:srgbClr val="F8F8F8"/>
                </a:solidFill>
                <a:latin typeface="微软雅黑" pitchFamily="34" charset="-122"/>
                <a:ea typeface="微软雅黑" pitchFamily="34" charset="-122"/>
              </a:rPr>
              <a:t>6</a:t>
            </a:r>
            <a:endParaRPr lang="zh-CN" altLang="en-US" sz="3600" b="1" dirty="0">
              <a:solidFill>
                <a:srgbClr val="F8F8F8"/>
              </a:solidFill>
              <a:latin typeface="微软雅黑" pitchFamily="34" charset="-122"/>
              <a:ea typeface="微软雅黑" pitchFamily="34" charset="-122"/>
            </a:endParaRPr>
          </a:p>
        </p:txBody>
      </p:sp>
      <p:sp>
        <p:nvSpPr>
          <p:cNvPr id="99" name="Oval 14"/>
          <p:cNvSpPr>
            <a:spLocks noChangeArrowheads="1"/>
          </p:cNvSpPr>
          <p:nvPr/>
        </p:nvSpPr>
        <p:spPr bwMode="auto">
          <a:xfrm>
            <a:off x="1257580" y="1995039"/>
            <a:ext cx="2471837" cy="2416829"/>
          </a:xfrm>
          <a:prstGeom prst="ellipse">
            <a:avLst/>
          </a:prstGeom>
          <a:solidFill>
            <a:schemeClr val="bg2">
              <a:lumMod val="50000"/>
            </a:schemeClr>
          </a:solidFill>
          <a:ln>
            <a:noFill/>
          </a:ln>
          <a:extLst/>
        </p:spPr>
        <p:txBody>
          <a:bodyPr vert="horz" wrap="square" lIns="108816" tIns="54408" rIns="108816" bIns="54408" numCol="1" anchor="t" anchorCtr="0" compatLnSpc="1">
            <a:prstTxWarp prst="textNoShape">
              <a:avLst/>
            </a:prstTxWarp>
          </a:bodyPr>
          <a:lstStyle/>
          <a:p>
            <a:endParaRPr lang="zh-CN" altLang="en-US" dirty="0">
              <a:ea typeface="微软雅黑" pitchFamily="34" charset="-122"/>
            </a:endParaRPr>
          </a:p>
        </p:txBody>
      </p:sp>
      <p:sp>
        <p:nvSpPr>
          <p:cNvPr id="100" name="Freeform 15"/>
          <p:cNvSpPr>
            <a:spLocks noEditPoints="1"/>
          </p:cNvSpPr>
          <p:nvPr/>
        </p:nvSpPr>
        <p:spPr bwMode="auto">
          <a:xfrm>
            <a:off x="1975158" y="2314469"/>
            <a:ext cx="982646" cy="818856"/>
          </a:xfrm>
          <a:custGeom>
            <a:avLst/>
            <a:gdLst>
              <a:gd name="T0" fmla="*/ 1051 w 1910"/>
              <a:gd name="T1" fmla="*/ 1550 h 1774"/>
              <a:gd name="T2" fmla="*/ 788 w 1910"/>
              <a:gd name="T3" fmla="*/ 1668 h 1774"/>
              <a:gd name="T4" fmla="*/ 535 w 1910"/>
              <a:gd name="T5" fmla="*/ 59 h 1774"/>
              <a:gd name="T6" fmla="*/ 591 w 1910"/>
              <a:gd name="T7" fmla="*/ 95 h 1774"/>
              <a:gd name="T8" fmla="*/ 963 w 1910"/>
              <a:gd name="T9" fmla="*/ 4 h 1774"/>
              <a:gd name="T10" fmla="*/ 477 w 1910"/>
              <a:gd name="T11" fmla="*/ 72 h 1774"/>
              <a:gd name="T12" fmla="*/ 582 w 1910"/>
              <a:gd name="T13" fmla="*/ 175 h 1774"/>
              <a:gd name="T14" fmla="*/ 560 w 1910"/>
              <a:gd name="T15" fmla="*/ 959 h 1774"/>
              <a:gd name="T16" fmla="*/ 454 w 1910"/>
              <a:gd name="T17" fmla="*/ 856 h 1774"/>
              <a:gd name="T18" fmla="*/ 477 w 1910"/>
              <a:gd name="T19" fmla="*/ 72 h 1774"/>
              <a:gd name="T20" fmla="*/ 869 w 1910"/>
              <a:gd name="T21" fmla="*/ 340 h 1774"/>
              <a:gd name="T22" fmla="*/ 1316 w 1910"/>
              <a:gd name="T23" fmla="*/ 289 h 1774"/>
              <a:gd name="T24" fmla="*/ 820 w 1910"/>
              <a:gd name="T25" fmla="*/ 308 h 1774"/>
              <a:gd name="T26" fmla="*/ 845 w 1910"/>
              <a:gd name="T27" fmla="*/ 375 h 1774"/>
              <a:gd name="T28" fmla="*/ 867 w 1910"/>
              <a:gd name="T29" fmla="*/ 1187 h 1774"/>
              <a:gd name="T30" fmla="*/ 762 w 1910"/>
              <a:gd name="T31" fmla="*/ 1155 h 1774"/>
              <a:gd name="T32" fmla="*/ 740 w 1910"/>
              <a:gd name="T33" fmla="*/ 343 h 1774"/>
              <a:gd name="T34" fmla="*/ 908 w 1910"/>
              <a:gd name="T35" fmla="*/ 408 h 1774"/>
              <a:gd name="T36" fmla="*/ 1440 w 1910"/>
              <a:gd name="T37" fmla="*/ 408 h 1774"/>
              <a:gd name="T38" fmla="*/ 1368 w 1910"/>
              <a:gd name="T39" fmla="*/ 1142 h 1774"/>
              <a:gd name="T40" fmla="*/ 908 w 1910"/>
              <a:gd name="T41" fmla="*/ 408 h 1774"/>
              <a:gd name="T42" fmla="*/ 1356 w 1910"/>
              <a:gd name="T43" fmla="*/ 469 h 1774"/>
              <a:gd name="T44" fmla="*/ 996 w 1910"/>
              <a:gd name="T45" fmla="*/ 677 h 1774"/>
              <a:gd name="T46" fmla="*/ 622 w 1910"/>
              <a:gd name="T47" fmla="*/ 158 h 1774"/>
              <a:gd name="T48" fmla="*/ 1155 w 1910"/>
              <a:gd name="T49" fmla="*/ 158 h 1774"/>
              <a:gd name="T50" fmla="*/ 719 w 1910"/>
              <a:gd name="T51" fmla="*/ 233 h 1774"/>
              <a:gd name="T52" fmla="*/ 677 w 1910"/>
              <a:gd name="T53" fmla="*/ 944 h 1774"/>
              <a:gd name="T54" fmla="*/ 622 w 1910"/>
              <a:gd name="T55" fmla="*/ 158 h 1774"/>
              <a:gd name="T56" fmla="*/ 378 w 1910"/>
              <a:gd name="T57" fmla="*/ 530 h 1774"/>
              <a:gd name="T58" fmla="*/ 293 w 1910"/>
              <a:gd name="T59" fmla="*/ 381 h 1774"/>
              <a:gd name="T60" fmla="*/ 152 w 1910"/>
              <a:gd name="T61" fmla="*/ 1314 h 1774"/>
              <a:gd name="T62" fmla="*/ 254 w 1910"/>
              <a:gd name="T63" fmla="*/ 1450 h 1774"/>
              <a:gd name="T64" fmla="*/ 0 w 1910"/>
              <a:gd name="T65" fmla="*/ 1774 h 1774"/>
              <a:gd name="T66" fmla="*/ 1910 w 1910"/>
              <a:gd name="T67" fmla="*/ 1651 h 1774"/>
              <a:gd name="T68" fmla="*/ 1748 w 1910"/>
              <a:gd name="T69" fmla="*/ 1314 h 1774"/>
              <a:gd name="T70" fmla="*/ 1607 w 1910"/>
              <a:gd name="T71" fmla="*/ 381 h 1774"/>
              <a:gd name="T72" fmla="*/ 1523 w 1910"/>
              <a:gd name="T73" fmla="*/ 530 h 1774"/>
              <a:gd name="T74" fmla="*/ 1614 w 1910"/>
              <a:gd name="T75" fmla="*/ 1336 h 1774"/>
              <a:gd name="T76" fmla="*/ 286 w 1910"/>
              <a:gd name="T77" fmla="*/ 530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0" h="1774">
                <a:moveTo>
                  <a:pt x="848" y="1550"/>
                </a:moveTo>
                <a:lnTo>
                  <a:pt x="1051" y="1550"/>
                </a:lnTo>
                <a:lnTo>
                  <a:pt x="1122" y="1668"/>
                </a:lnTo>
                <a:lnTo>
                  <a:pt x="788" y="1668"/>
                </a:lnTo>
                <a:lnTo>
                  <a:pt x="848" y="1550"/>
                </a:lnTo>
                <a:close/>
                <a:moveTo>
                  <a:pt x="535" y="59"/>
                </a:moveTo>
                <a:lnTo>
                  <a:pt x="584" y="90"/>
                </a:lnTo>
                <a:cubicBezTo>
                  <a:pt x="587" y="92"/>
                  <a:pt x="589" y="93"/>
                  <a:pt x="591" y="95"/>
                </a:cubicBezTo>
                <a:lnTo>
                  <a:pt x="1031" y="39"/>
                </a:lnTo>
                <a:cubicBezTo>
                  <a:pt x="1020" y="15"/>
                  <a:pt x="994" y="0"/>
                  <a:pt x="963" y="4"/>
                </a:cubicBezTo>
                <a:lnTo>
                  <a:pt x="535" y="59"/>
                </a:lnTo>
                <a:close/>
                <a:moveTo>
                  <a:pt x="477" y="72"/>
                </a:moveTo>
                <a:lnTo>
                  <a:pt x="560" y="125"/>
                </a:lnTo>
                <a:cubicBezTo>
                  <a:pt x="572" y="133"/>
                  <a:pt x="582" y="155"/>
                  <a:pt x="582" y="175"/>
                </a:cubicBezTo>
                <a:lnTo>
                  <a:pt x="582" y="937"/>
                </a:lnTo>
                <a:cubicBezTo>
                  <a:pt x="582" y="957"/>
                  <a:pt x="572" y="966"/>
                  <a:pt x="560" y="959"/>
                </a:cubicBezTo>
                <a:lnTo>
                  <a:pt x="477" y="906"/>
                </a:lnTo>
                <a:cubicBezTo>
                  <a:pt x="464" y="898"/>
                  <a:pt x="454" y="875"/>
                  <a:pt x="454" y="856"/>
                </a:cubicBezTo>
                <a:lnTo>
                  <a:pt x="454" y="93"/>
                </a:lnTo>
                <a:cubicBezTo>
                  <a:pt x="454" y="74"/>
                  <a:pt x="464" y="64"/>
                  <a:pt x="477" y="72"/>
                </a:cubicBezTo>
                <a:close/>
                <a:moveTo>
                  <a:pt x="820" y="308"/>
                </a:moveTo>
                <a:lnTo>
                  <a:pt x="869" y="340"/>
                </a:lnTo>
                <a:cubicBezTo>
                  <a:pt x="872" y="341"/>
                  <a:pt x="874" y="343"/>
                  <a:pt x="877" y="345"/>
                </a:cubicBezTo>
                <a:lnTo>
                  <a:pt x="1316" y="289"/>
                </a:lnTo>
                <a:cubicBezTo>
                  <a:pt x="1305" y="264"/>
                  <a:pt x="1279" y="250"/>
                  <a:pt x="1249" y="253"/>
                </a:cubicBezTo>
                <a:lnTo>
                  <a:pt x="820" y="308"/>
                </a:lnTo>
                <a:close/>
                <a:moveTo>
                  <a:pt x="762" y="322"/>
                </a:moveTo>
                <a:lnTo>
                  <a:pt x="845" y="375"/>
                </a:lnTo>
                <a:cubicBezTo>
                  <a:pt x="857" y="382"/>
                  <a:pt x="867" y="405"/>
                  <a:pt x="867" y="424"/>
                </a:cubicBezTo>
                <a:lnTo>
                  <a:pt x="867" y="1187"/>
                </a:lnTo>
                <a:cubicBezTo>
                  <a:pt x="867" y="1206"/>
                  <a:pt x="857" y="1216"/>
                  <a:pt x="845" y="1208"/>
                </a:cubicBezTo>
                <a:lnTo>
                  <a:pt x="762" y="1155"/>
                </a:lnTo>
                <a:cubicBezTo>
                  <a:pt x="750" y="1147"/>
                  <a:pt x="740" y="1125"/>
                  <a:pt x="740" y="1105"/>
                </a:cubicBezTo>
                <a:lnTo>
                  <a:pt x="740" y="343"/>
                </a:lnTo>
                <a:cubicBezTo>
                  <a:pt x="740" y="323"/>
                  <a:pt x="750" y="314"/>
                  <a:pt x="762" y="322"/>
                </a:cubicBezTo>
                <a:close/>
                <a:moveTo>
                  <a:pt x="908" y="408"/>
                </a:moveTo>
                <a:lnTo>
                  <a:pt x="1368" y="349"/>
                </a:lnTo>
                <a:cubicBezTo>
                  <a:pt x="1407" y="344"/>
                  <a:pt x="1440" y="370"/>
                  <a:pt x="1440" y="408"/>
                </a:cubicBezTo>
                <a:lnTo>
                  <a:pt x="1440" y="1064"/>
                </a:lnTo>
                <a:cubicBezTo>
                  <a:pt x="1440" y="1102"/>
                  <a:pt x="1407" y="1137"/>
                  <a:pt x="1368" y="1142"/>
                </a:cubicBezTo>
                <a:lnTo>
                  <a:pt x="908" y="1201"/>
                </a:lnTo>
                <a:lnTo>
                  <a:pt x="908" y="408"/>
                </a:lnTo>
                <a:close/>
                <a:moveTo>
                  <a:pt x="996" y="515"/>
                </a:moveTo>
                <a:lnTo>
                  <a:pt x="1356" y="469"/>
                </a:lnTo>
                <a:lnTo>
                  <a:pt x="1356" y="631"/>
                </a:lnTo>
                <a:lnTo>
                  <a:pt x="996" y="677"/>
                </a:lnTo>
                <a:lnTo>
                  <a:pt x="996" y="515"/>
                </a:lnTo>
                <a:close/>
                <a:moveTo>
                  <a:pt x="622" y="158"/>
                </a:moveTo>
                <a:lnTo>
                  <a:pt x="1082" y="99"/>
                </a:lnTo>
                <a:cubicBezTo>
                  <a:pt x="1122" y="94"/>
                  <a:pt x="1155" y="121"/>
                  <a:pt x="1155" y="158"/>
                </a:cubicBezTo>
                <a:lnTo>
                  <a:pt x="1155" y="177"/>
                </a:lnTo>
                <a:lnTo>
                  <a:pt x="719" y="233"/>
                </a:lnTo>
                <a:cubicBezTo>
                  <a:pt x="688" y="242"/>
                  <a:pt x="676" y="262"/>
                  <a:pt x="677" y="303"/>
                </a:cubicBezTo>
                <a:lnTo>
                  <a:pt x="677" y="944"/>
                </a:lnTo>
                <a:lnTo>
                  <a:pt x="622" y="951"/>
                </a:lnTo>
                <a:lnTo>
                  <a:pt x="622" y="158"/>
                </a:lnTo>
                <a:close/>
                <a:moveTo>
                  <a:pt x="286" y="530"/>
                </a:moveTo>
                <a:lnTo>
                  <a:pt x="378" y="530"/>
                </a:lnTo>
                <a:lnTo>
                  <a:pt x="378" y="381"/>
                </a:lnTo>
                <a:lnTo>
                  <a:pt x="293" y="381"/>
                </a:lnTo>
                <a:cubicBezTo>
                  <a:pt x="215" y="381"/>
                  <a:pt x="152" y="445"/>
                  <a:pt x="152" y="523"/>
                </a:cubicBezTo>
                <a:lnTo>
                  <a:pt x="152" y="1314"/>
                </a:lnTo>
                <a:cubicBezTo>
                  <a:pt x="152" y="1378"/>
                  <a:pt x="195" y="1433"/>
                  <a:pt x="254" y="1450"/>
                </a:cubicBezTo>
                <a:lnTo>
                  <a:pt x="254" y="1450"/>
                </a:lnTo>
                <a:lnTo>
                  <a:pt x="0" y="1651"/>
                </a:lnTo>
                <a:lnTo>
                  <a:pt x="0" y="1774"/>
                </a:lnTo>
                <a:lnTo>
                  <a:pt x="1910" y="1774"/>
                </a:lnTo>
                <a:lnTo>
                  <a:pt x="1910" y="1651"/>
                </a:lnTo>
                <a:lnTo>
                  <a:pt x="1638" y="1452"/>
                </a:lnTo>
                <a:cubicBezTo>
                  <a:pt x="1701" y="1438"/>
                  <a:pt x="1748" y="1381"/>
                  <a:pt x="1748" y="1314"/>
                </a:cubicBezTo>
                <a:lnTo>
                  <a:pt x="1748" y="523"/>
                </a:lnTo>
                <a:cubicBezTo>
                  <a:pt x="1748" y="445"/>
                  <a:pt x="1685" y="381"/>
                  <a:pt x="1607" y="381"/>
                </a:cubicBezTo>
                <a:lnTo>
                  <a:pt x="1523" y="381"/>
                </a:lnTo>
                <a:lnTo>
                  <a:pt x="1523" y="530"/>
                </a:lnTo>
                <a:lnTo>
                  <a:pt x="1614" y="530"/>
                </a:lnTo>
                <a:lnTo>
                  <a:pt x="1614" y="1336"/>
                </a:lnTo>
                <a:lnTo>
                  <a:pt x="286" y="1336"/>
                </a:lnTo>
                <a:lnTo>
                  <a:pt x="286" y="5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816" tIns="54408" rIns="108816" bIns="54408" numCol="1" anchor="t" anchorCtr="0" compatLnSpc="1">
            <a:prstTxWarp prst="textNoShape">
              <a:avLst/>
            </a:prstTxWarp>
          </a:bodyPr>
          <a:lstStyle/>
          <a:p>
            <a:endParaRPr lang="zh-CN" altLang="en-US" dirty="0">
              <a:ea typeface="微软雅黑" pitchFamily="34" charset="-122"/>
            </a:endParaRPr>
          </a:p>
        </p:txBody>
      </p:sp>
      <p:sp>
        <p:nvSpPr>
          <p:cNvPr id="101" name="TextBox 100"/>
          <p:cNvSpPr txBox="1"/>
          <p:nvPr/>
        </p:nvSpPr>
        <p:spPr>
          <a:xfrm>
            <a:off x="1857392" y="3330757"/>
            <a:ext cx="1218177" cy="571544"/>
          </a:xfrm>
          <a:prstGeom prst="rect">
            <a:avLst/>
          </a:prstGeom>
          <a:noFill/>
        </p:spPr>
        <p:txBody>
          <a:bodyPr wrap="square" lIns="108816" tIns="54408" rIns="108816" bIns="54408" rtlCol="0">
            <a:spAutoFit/>
          </a:bodyPr>
          <a:lstStyle/>
          <a:p>
            <a:pPr algn="dist"/>
            <a:r>
              <a:rPr lang="zh-CN" altLang="en-US" sz="3000" b="1" dirty="0">
                <a:solidFill>
                  <a:srgbClr val="F8F8F8"/>
                </a:solidFill>
                <a:latin typeface="微软雅黑" pitchFamily="34" charset="-122"/>
                <a:ea typeface="微软雅黑" pitchFamily="34" charset="-122"/>
              </a:rPr>
              <a:t>目录</a:t>
            </a:r>
          </a:p>
        </p:txBody>
      </p:sp>
      <p:sp>
        <p:nvSpPr>
          <p:cNvPr id="102" name="TextBox 101"/>
          <p:cNvSpPr txBox="1"/>
          <p:nvPr/>
        </p:nvSpPr>
        <p:spPr>
          <a:xfrm>
            <a:off x="1817672" y="3829548"/>
            <a:ext cx="1297616" cy="340711"/>
          </a:xfrm>
          <a:prstGeom prst="rect">
            <a:avLst/>
          </a:prstGeom>
          <a:noFill/>
        </p:spPr>
        <p:txBody>
          <a:bodyPr wrap="none" lIns="108816" tIns="54408" rIns="108816" bIns="54408" rtlCol="0">
            <a:spAutoFit/>
          </a:bodyPr>
          <a:lstStyle/>
          <a:p>
            <a:r>
              <a:rPr lang="en-US" altLang="zh-CN" sz="1500" b="1" dirty="0" smtClean="0">
                <a:solidFill>
                  <a:srgbClr val="F8F8F8"/>
                </a:solidFill>
                <a:latin typeface="微软雅黑" pitchFamily="34" charset="-122"/>
                <a:ea typeface="微软雅黑" pitchFamily="34" charset="-122"/>
              </a:rPr>
              <a:t>CONTENTS</a:t>
            </a:r>
            <a:endParaRPr lang="zh-CN" altLang="en-US" sz="1500" b="1" dirty="0">
              <a:solidFill>
                <a:srgbClr val="F8F8F8"/>
              </a:solidFill>
              <a:latin typeface="微软雅黑" pitchFamily="34" charset="-122"/>
              <a:ea typeface="微软雅黑" pitchFamily="34" charset="-122"/>
            </a:endParaRPr>
          </a:p>
        </p:txBody>
      </p:sp>
    </p:spTree>
    <p:extLst>
      <p:ext uri="{BB962C8B-B14F-4D97-AF65-F5344CB8AC3E}">
        <p14:creationId xmlns:p14="http://schemas.microsoft.com/office/powerpoint/2010/main" val="258821575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101"/>
                                        </p:tgtEl>
                                        <p:attrNameLst>
                                          <p:attrName>style.visibility</p:attrName>
                                        </p:attrNameLst>
                                      </p:cBhvr>
                                      <p:to>
                                        <p:strVal val="visible"/>
                                      </p:to>
                                    </p:set>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fltVal val="0"/>
                                          </p:val>
                                        </p:tav>
                                        <p:tav tm="100000">
                                          <p:val>
                                            <p:strVal val="#ppt_h"/>
                                          </p:val>
                                        </p:tav>
                                      </p:tavLst>
                                    </p:anim>
                                    <p:anim calcmode="lin" valueType="num">
                                      <p:cBhvr>
                                        <p:cTn id="17" dur="500" fill="hold"/>
                                        <p:tgtEl>
                                          <p:spTgt spid="101"/>
                                        </p:tgtEl>
                                        <p:attrNameLst>
                                          <p:attrName>style.rotation</p:attrName>
                                        </p:attrNameLst>
                                      </p:cBhvr>
                                      <p:tavLst>
                                        <p:tav tm="0">
                                          <p:val>
                                            <p:fltVal val="90"/>
                                          </p:val>
                                        </p:tav>
                                        <p:tav tm="100000">
                                          <p:val>
                                            <p:fltVal val="0"/>
                                          </p:val>
                                        </p:tav>
                                      </p:tavLst>
                                    </p:anim>
                                    <p:animEffect transition="in" filter="fade">
                                      <p:cBhvr>
                                        <p:cTn id="18" dur="500"/>
                                        <p:tgtEl>
                                          <p:spTgt spid="10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anim calcmode="lin" valueType="num">
                                      <p:cBhvr>
                                        <p:cTn id="21" dur="500" fill="hold"/>
                                        <p:tgtEl>
                                          <p:spTgt spid="102"/>
                                        </p:tgtEl>
                                        <p:attrNameLst>
                                          <p:attrName>ppt_w</p:attrName>
                                        </p:attrNameLst>
                                      </p:cBhvr>
                                      <p:tavLst>
                                        <p:tav tm="0">
                                          <p:val>
                                            <p:fltVal val="0"/>
                                          </p:val>
                                        </p:tav>
                                        <p:tav tm="100000">
                                          <p:val>
                                            <p:strVal val="#ppt_w"/>
                                          </p:val>
                                        </p:tav>
                                      </p:tavLst>
                                    </p:anim>
                                    <p:anim calcmode="lin" valueType="num">
                                      <p:cBhvr>
                                        <p:cTn id="22" dur="500" fill="hold"/>
                                        <p:tgtEl>
                                          <p:spTgt spid="102"/>
                                        </p:tgtEl>
                                        <p:attrNameLst>
                                          <p:attrName>ppt_h</p:attrName>
                                        </p:attrNameLst>
                                      </p:cBhvr>
                                      <p:tavLst>
                                        <p:tav tm="0">
                                          <p:val>
                                            <p:fltVal val="0"/>
                                          </p:val>
                                        </p:tav>
                                        <p:tav tm="100000">
                                          <p:val>
                                            <p:strVal val="#ppt_h"/>
                                          </p:val>
                                        </p:tav>
                                      </p:tavLst>
                                    </p:anim>
                                    <p:anim calcmode="lin" valueType="num">
                                      <p:cBhvr>
                                        <p:cTn id="23" dur="500" fill="hold"/>
                                        <p:tgtEl>
                                          <p:spTgt spid="102"/>
                                        </p:tgtEl>
                                        <p:attrNameLst>
                                          <p:attrName>style.rotation</p:attrName>
                                        </p:attrNameLst>
                                      </p:cBhvr>
                                      <p:tavLst>
                                        <p:tav tm="0">
                                          <p:val>
                                            <p:fltVal val="90"/>
                                          </p:val>
                                        </p:tav>
                                        <p:tav tm="100000">
                                          <p:val>
                                            <p:fltVal val="0"/>
                                          </p:val>
                                        </p:tav>
                                      </p:tavLst>
                                    </p:anim>
                                    <p:animEffect transition="in" filter="fade">
                                      <p:cBhvr>
                                        <p:cTn id="24" dur="500"/>
                                        <p:tgtEl>
                                          <p:spTgt spid="102"/>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anim calcmode="lin" valueType="num">
                                      <p:cBhvr>
                                        <p:cTn id="27" dur="500" fill="hold"/>
                                        <p:tgtEl>
                                          <p:spTgt spid="99"/>
                                        </p:tgtEl>
                                        <p:attrNameLst>
                                          <p:attrName>ppt_w</p:attrName>
                                        </p:attrNameLst>
                                      </p:cBhvr>
                                      <p:tavLst>
                                        <p:tav tm="0">
                                          <p:val>
                                            <p:fltVal val="0"/>
                                          </p:val>
                                        </p:tav>
                                        <p:tav tm="100000">
                                          <p:val>
                                            <p:strVal val="#ppt_w"/>
                                          </p:val>
                                        </p:tav>
                                      </p:tavLst>
                                    </p:anim>
                                    <p:anim calcmode="lin" valueType="num">
                                      <p:cBhvr>
                                        <p:cTn id="28" dur="500" fill="hold"/>
                                        <p:tgtEl>
                                          <p:spTgt spid="99"/>
                                        </p:tgtEl>
                                        <p:attrNameLst>
                                          <p:attrName>ppt_h</p:attrName>
                                        </p:attrNameLst>
                                      </p:cBhvr>
                                      <p:tavLst>
                                        <p:tav tm="0">
                                          <p:val>
                                            <p:fltVal val="0"/>
                                          </p:val>
                                        </p:tav>
                                        <p:tav tm="100000">
                                          <p:val>
                                            <p:strVal val="#ppt_h"/>
                                          </p:val>
                                        </p:tav>
                                      </p:tavLst>
                                    </p:anim>
                                    <p:anim calcmode="lin" valueType="num">
                                      <p:cBhvr>
                                        <p:cTn id="29" dur="500" fill="hold"/>
                                        <p:tgtEl>
                                          <p:spTgt spid="99"/>
                                        </p:tgtEl>
                                        <p:attrNameLst>
                                          <p:attrName>style.rotation</p:attrName>
                                        </p:attrNameLst>
                                      </p:cBhvr>
                                      <p:tavLst>
                                        <p:tav tm="0">
                                          <p:val>
                                            <p:fltVal val="90"/>
                                          </p:val>
                                        </p:tav>
                                        <p:tav tm="100000">
                                          <p:val>
                                            <p:fltVal val="0"/>
                                          </p:val>
                                        </p:tav>
                                      </p:tavLst>
                                    </p:anim>
                                    <p:animEffect transition="in" filter="fade">
                                      <p:cBhvr>
                                        <p:cTn id="30" dur="500"/>
                                        <p:tgtEl>
                                          <p:spTgt spid="99"/>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 calcmode="lin" valueType="num">
                                      <p:cBhvr>
                                        <p:cTn id="33" dur="500" fill="hold"/>
                                        <p:tgtEl>
                                          <p:spTgt spid="100"/>
                                        </p:tgtEl>
                                        <p:attrNameLst>
                                          <p:attrName>ppt_w</p:attrName>
                                        </p:attrNameLst>
                                      </p:cBhvr>
                                      <p:tavLst>
                                        <p:tav tm="0">
                                          <p:val>
                                            <p:fltVal val="0"/>
                                          </p:val>
                                        </p:tav>
                                        <p:tav tm="100000">
                                          <p:val>
                                            <p:strVal val="#ppt_w"/>
                                          </p:val>
                                        </p:tav>
                                      </p:tavLst>
                                    </p:anim>
                                    <p:anim calcmode="lin" valueType="num">
                                      <p:cBhvr>
                                        <p:cTn id="34" dur="500" fill="hold"/>
                                        <p:tgtEl>
                                          <p:spTgt spid="100"/>
                                        </p:tgtEl>
                                        <p:attrNameLst>
                                          <p:attrName>ppt_h</p:attrName>
                                        </p:attrNameLst>
                                      </p:cBhvr>
                                      <p:tavLst>
                                        <p:tav tm="0">
                                          <p:val>
                                            <p:fltVal val="0"/>
                                          </p:val>
                                        </p:tav>
                                        <p:tav tm="100000">
                                          <p:val>
                                            <p:strVal val="#ppt_h"/>
                                          </p:val>
                                        </p:tav>
                                      </p:tavLst>
                                    </p:anim>
                                    <p:anim calcmode="lin" valueType="num">
                                      <p:cBhvr>
                                        <p:cTn id="35" dur="500" fill="hold"/>
                                        <p:tgtEl>
                                          <p:spTgt spid="100"/>
                                        </p:tgtEl>
                                        <p:attrNameLst>
                                          <p:attrName>style.rotation</p:attrName>
                                        </p:attrNameLst>
                                      </p:cBhvr>
                                      <p:tavLst>
                                        <p:tav tm="0">
                                          <p:val>
                                            <p:fltVal val="90"/>
                                          </p:val>
                                        </p:tav>
                                        <p:tav tm="100000">
                                          <p:val>
                                            <p:fltVal val="0"/>
                                          </p:val>
                                        </p:tav>
                                      </p:tavLst>
                                    </p:anim>
                                    <p:animEffect transition="in" filter="fade">
                                      <p:cBhvr>
                                        <p:cTn id="36" dur="500"/>
                                        <p:tgtEl>
                                          <p:spTgt spid="100"/>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up)">
                                      <p:cBhvr>
                                        <p:cTn id="40" dur="1000"/>
                                        <p:tgtEl>
                                          <p:spTgt spid="74"/>
                                        </p:tgtEl>
                                      </p:cBhvr>
                                    </p:animEffect>
                                  </p:childTnLst>
                                </p:cTn>
                              </p:par>
                            </p:childTnLst>
                          </p:cTn>
                        </p:par>
                        <p:par>
                          <p:cTn id="41" fill="hold">
                            <p:stCondLst>
                              <p:cond delay="2500"/>
                            </p:stCondLst>
                            <p:childTnLst>
                              <p:par>
                                <p:cTn id="42" presetID="1" presetClass="entr" presetSubtype="0" fill="hold" grpId="1" nodeType="afterEffect">
                                  <p:stCondLst>
                                    <p:cond delay="0"/>
                                  </p:stCondLst>
                                  <p:childTnLst>
                                    <p:set>
                                      <p:cBhvr>
                                        <p:cTn id="43" dur="1" fill="hold">
                                          <p:stCondLst>
                                            <p:cond delay="0"/>
                                          </p:stCondLst>
                                        </p:cTn>
                                        <p:tgtEl>
                                          <p:spTgt spid="75"/>
                                        </p:tgtEl>
                                        <p:attrNameLst>
                                          <p:attrName>style.visibility</p:attrName>
                                        </p:attrNameLst>
                                      </p:cBhvr>
                                      <p:to>
                                        <p:strVal val="visible"/>
                                      </p:to>
                                    </p:set>
                                  </p:childTnLst>
                                </p:cTn>
                              </p:par>
                            </p:childTnLst>
                          </p:cTn>
                        </p:par>
                        <p:par>
                          <p:cTn id="44" fill="hold">
                            <p:stCondLst>
                              <p:cond delay="2500"/>
                            </p:stCondLst>
                            <p:childTnLst>
                              <p:par>
                                <p:cTn id="45" presetID="56" presetClass="path" presetSubtype="0" accel="50000" decel="50000" fill="hold" grpId="0" nodeType="afterEffect">
                                  <p:stCondLst>
                                    <p:cond delay="0"/>
                                  </p:stCondLst>
                                  <p:childTnLst>
                                    <p:animMotion origin="layout" path="M -0.1033 0.3321 L 4.44444E-6 4.75486E-6 " pathEditMode="relative" rAng="0" ptsTypes="AA">
                                      <p:cBhvr>
                                        <p:cTn id="46" dur="500" fill="hold"/>
                                        <p:tgtEl>
                                          <p:spTgt spid="75"/>
                                        </p:tgtEl>
                                        <p:attrNameLst>
                                          <p:attrName>ppt_x</p:attrName>
                                          <p:attrName>ppt_y</p:attrName>
                                        </p:attrNameLst>
                                      </p:cBhvr>
                                      <p:rCtr x="5156" y="-16605"/>
                                    </p:animMotion>
                                  </p:childTnLst>
                                </p:cTn>
                              </p:par>
                              <p:par>
                                <p:cTn id="47" presetID="1" presetClass="entr" presetSubtype="0" fill="hold" grpId="1" nodeType="withEffect">
                                  <p:stCondLst>
                                    <p:cond delay="200"/>
                                  </p:stCondLst>
                                  <p:childTnLst>
                                    <p:set>
                                      <p:cBhvr>
                                        <p:cTn id="48" dur="1" fill="hold">
                                          <p:stCondLst>
                                            <p:cond delay="0"/>
                                          </p:stCondLst>
                                        </p:cTn>
                                        <p:tgtEl>
                                          <p:spTgt spid="76"/>
                                        </p:tgtEl>
                                        <p:attrNameLst>
                                          <p:attrName>style.visibility</p:attrName>
                                        </p:attrNameLst>
                                      </p:cBhvr>
                                      <p:to>
                                        <p:strVal val="visible"/>
                                      </p:to>
                                    </p:set>
                                  </p:childTnLst>
                                </p:cTn>
                              </p:par>
                              <p:par>
                                <p:cTn id="49" presetID="56" presetClass="path" presetSubtype="0" accel="50000" decel="50000" fill="hold" grpId="0" nodeType="withEffect">
                                  <p:stCondLst>
                                    <p:cond delay="200"/>
                                  </p:stCondLst>
                                  <p:childTnLst>
                                    <p:animMotion origin="layout" path="M -0.14427 0.2174 L 2.22222E-6 -3.84829E-6 " pathEditMode="relative" rAng="0" ptsTypes="AA">
                                      <p:cBhvr>
                                        <p:cTn id="50" dur="500" fill="hold"/>
                                        <p:tgtEl>
                                          <p:spTgt spid="76"/>
                                        </p:tgtEl>
                                        <p:attrNameLst>
                                          <p:attrName>ppt_x</p:attrName>
                                          <p:attrName>ppt_y</p:attrName>
                                        </p:attrNameLst>
                                      </p:cBhvr>
                                      <p:rCtr x="7205" y="-10870"/>
                                    </p:animMotion>
                                  </p:childTnLst>
                                </p:cTn>
                              </p:par>
                              <p:par>
                                <p:cTn id="51" presetID="1" presetClass="entr" presetSubtype="0" fill="hold" grpId="1" nodeType="withEffect">
                                  <p:stCondLst>
                                    <p:cond delay="400"/>
                                  </p:stCondLst>
                                  <p:childTnLst>
                                    <p:set>
                                      <p:cBhvr>
                                        <p:cTn id="52" dur="1" fill="hold">
                                          <p:stCondLst>
                                            <p:cond delay="0"/>
                                          </p:stCondLst>
                                        </p:cTn>
                                        <p:tgtEl>
                                          <p:spTgt spid="77"/>
                                        </p:tgtEl>
                                        <p:attrNameLst>
                                          <p:attrName>style.visibility</p:attrName>
                                        </p:attrNameLst>
                                      </p:cBhvr>
                                      <p:to>
                                        <p:strVal val="visible"/>
                                      </p:to>
                                    </p:set>
                                  </p:childTnLst>
                                </p:cTn>
                              </p:par>
                              <p:par>
                                <p:cTn id="53" presetID="56" presetClass="path" presetSubtype="0" accel="50000" decel="50000" fill="hold" grpId="0" nodeType="withEffect">
                                  <p:stCondLst>
                                    <p:cond delay="400"/>
                                  </p:stCondLst>
                                  <p:childTnLst>
                                    <p:animMotion origin="layout" path="M -0.16632 0.09506 L 3.61111E-6 -4.27382E-6 " pathEditMode="relative" rAng="0" ptsTypes="AA">
                                      <p:cBhvr>
                                        <p:cTn id="54" dur="500" fill="hold"/>
                                        <p:tgtEl>
                                          <p:spTgt spid="77"/>
                                        </p:tgtEl>
                                        <p:attrNameLst>
                                          <p:attrName>ppt_x</p:attrName>
                                          <p:attrName>ppt_y</p:attrName>
                                        </p:attrNameLst>
                                      </p:cBhvr>
                                      <p:rCtr x="8316" y="-4764"/>
                                    </p:animMotion>
                                  </p:childTnLst>
                                </p:cTn>
                              </p:par>
                              <p:par>
                                <p:cTn id="55" presetID="1" presetClass="entr" presetSubtype="0" fill="hold" grpId="1" nodeType="withEffect">
                                  <p:stCondLst>
                                    <p:cond delay="600"/>
                                  </p:stCondLst>
                                  <p:childTnLst>
                                    <p:set>
                                      <p:cBhvr>
                                        <p:cTn id="56" dur="1" fill="hold">
                                          <p:stCondLst>
                                            <p:cond delay="0"/>
                                          </p:stCondLst>
                                        </p:cTn>
                                        <p:tgtEl>
                                          <p:spTgt spid="78"/>
                                        </p:tgtEl>
                                        <p:attrNameLst>
                                          <p:attrName>style.visibility</p:attrName>
                                        </p:attrNameLst>
                                      </p:cBhvr>
                                      <p:to>
                                        <p:strVal val="visible"/>
                                      </p:to>
                                    </p:set>
                                  </p:childTnLst>
                                </p:cTn>
                              </p:par>
                              <p:par>
                                <p:cTn id="57" presetID="56" presetClass="path" presetSubtype="0" accel="50000" decel="50000" fill="hold" grpId="0" nodeType="withEffect">
                                  <p:stCondLst>
                                    <p:cond delay="600"/>
                                  </p:stCondLst>
                                  <p:childTnLst>
                                    <p:animMotion origin="layout" path="M -0.16632 -0.02752 L 1.11111E-6 4.0333E-6 " pathEditMode="relative" rAng="0" ptsTypes="AA">
                                      <p:cBhvr>
                                        <p:cTn id="58" dur="500" fill="hold"/>
                                        <p:tgtEl>
                                          <p:spTgt spid="78"/>
                                        </p:tgtEl>
                                        <p:attrNameLst>
                                          <p:attrName>ppt_x</p:attrName>
                                          <p:attrName>ppt_y</p:attrName>
                                        </p:attrNameLst>
                                      </p:cBhvr>
                                      <p:rCtr x="8316" y="1364"/>
                                    </p:animMotion>
                                  </p:childTnLst>
                                </p:cTn>
                              </p:par>
                              <p:par>
                                <p:cTn id="59" presetID="1" presetClass="entr" presetSubtype="0" fill="hold" grpId="1" nodeType="withEffect">
                                  <p:stCondLst>
                                    <p:cond delay="800"/>
                                  </p:stCondLst>
                                  <p:childTnLst>
                                    <p:set>
                                      <p:cBhvr>
                                        <p:cTn id="60" dur="1" fill="hold">
                                          <p:stCondLst>
                                            <p:cond delay="0"/>
                                          </p:stCondLst>
                                        </p:cTn>
                                        <p:tgtEl>
                                          <p:spTgt spid="79"/>
                                        </p:tgtEl>
                                        <p:attrNameLst>
                                          <p:attrName>style.visibility</p:attrName>
                                        </p:attrNameLst>
                                      </p:cBhvr>
                                      <p:to>
                                        <p:strVal val="visible"/>
                                      </p:to>
                                    </p:set>
                                  </p:childTnLst>
                                </p:cTn>
                              </p:par>
                              <p:par>
                                <p:cTn id="61" presetID="56" presetClass="path" presetSubtype="0" accel="50000" decel="50000" fill="hold" grpId="0" nodeType="withEffect">
                                  <p:stCondLst>
                                    <p:cond delay="800"/>
                                  </p:stCondLst>
                                  <p:childTnLst>
                                    <p:animMotion origin="layout" path="M -0.1467 -0.15171 L 1.66667E-6 3.46901E-6 " pathEditMode="relative" rAng="0" ptsTypes="AA">
                                      <p:cBhvr>
                                        <p:cTn id="62" dur="500" fill="hold"/>
                                        <p:tgtEl>
                                          <p:spTgt spid="79"/>
                                        </p:tgtEl>
                                        <p:attrNameLst>
                                          <p:attrName>ppt_x</p:attrName>
                                          <p:attrName>ppt_y</p:attrName>
                                        </p:attrNameLst>
                                      </p:cBhvr>
                                      <p:rCtr x="7326" y="7586"/>
                                    </p:animMotion>
                                  </p:childTnLst>
                                </p:cTn>
                              </p:par>
                              <p:par>
                                <p:cTn id="63" presetID="1" presetClass="entr" presetSubtype="0" fill="hold" grpId="1" nodeType="withEffect">
                                  <p:stCondLst>
                                    <p:cond delay="1000"/>
                                  </p:stCondLst>
                                  <p:childTnLst>
                                    <p:set>
                                      <p:cBhvr>
                                        <p:cTn id="64" dur="1" fill="hold">
                                          <p:stCondLst>
                                            <p:cond delay="0"/>
                                          </p:stCondLst>
                                        </p:cTn>
                                        <p:tgtEl>
                                          <p:spTgt spid="80"/>
                                        </p:tgtEl>
                                        <p:attrNameLst>
                                          <p:attrName>style.visibility</p:attrName>
                                        </p:attrNameLst>
                                      </p:cBhvr>
                                      <p:to>
                                        <p:strVal val="visible"/>
                                      </p:to>
                                    </p:set>
                                  </p:childTnLst>
                                </p:cTn>
                              </p:par>
                              <p:par>
                                <p:cTn id="65" presetID="56" presetClass="path" presetSubtype="0" accel="50000" decel="50000" fill="hold" grpId="0" nodeType="withEffect">
                                  <p:stCondLst>
                                    <p:cond delay="1000"/>
                                  </p:stCondLst>
                                  <p:childTnLst>
                                    <p:animMotion origin="layout" path="M -0.11024 -0.27127 L -2.5E-6 -1.74838E-6 " pathEditMode="relative" rAng="0" ptsTypes="AA">
                                      <p:cBhvr>
                                        <p:cTn id="66" dur="500" fill="hold"/>
                                        <p:tgtEl>
                                          <p:spTgt spid="80"/>
                                        </p:tgtEl>
                                        <p:attrNameLst>
                                          <p:attrName>ppt_x</p:attrName>
                                          <p:attrName>ppt_y</p:attrName>
                                        </p:attrNameLst>
                                      </p:cBhvr>
                                      <p:rCtr x="5503" y="13552"/>
                                    </p:animMotion>
                                  </p:childTnLst>
                                </p:cTn>
                              </p:par>
                            </p:childTnLst>
                          </p:cTn>
                        </p:par>
                        <p:par>
                          <p:cTn id="67" fill="hold">
                            <p:stCondLst>
                              <p:cond delay="4000"/>
                            </p:stCondLst>
                            <p:childTnLst>
                              <p:par>
                                <p:cTn id="68" presetID="31" presetClass="entr" presetSubtype="0" fill="hold" grpId="0" nodeType="afterEffect">
                                  <p:stCondLst>
                                    <p:cond delay="0"/>
                                  </p:stCondLst>
                                  <p:childTnLst>
                                    <p:set>
                                      <p:cBhvr>
                                        <p:cTn id="69" dur="1" fill="hold">
                                          <p:stCondLst>
                                            <p:cond delay="0"/>
                                          </p:stCondLst>
                                        </p:cTn>
                                        <p:tgtEl>
                                          <p:spTgt spid="93"/>
                                        </p:tgtEl>
                                        <p:attrNameLst>
                                          <p:attrName>style.visibility</p:attrName>
                                        </p:attrNameLst>
                                      </p:cBhvr>
                                      <p:to>
                                        <p:strVal val="visible"/>
                                      </p:to>
                                    </p:set>
                                    <p:anim calcmode="lin" valueType="num">
                                      <p:cBhvr>
                                        <p:cTn id="70" dur="300" fill="hold"/>
                                        <p:tgtEl>
                                          <p:spTgt spid="93"/>
                                        </p:tgtEl>
                                        <p:attrNameLst>
                                          <p:attrName>ppt_w</p:attrName>
                                        </p:attrNameLst>
                                      </p:cBhvr>
                                      <p:tavLst>
                                        <p:tav tm="0">
                                          <p:val>
                                            <p:fltVal val="0"/>
                                          </p:val>
                                        </p:tav>
                                        <p:tav tm="100000">
                                          <p:val>
                                            <p:strVal val="#ppt_w"/>
                                          </p:val>
                                        </p:tav>
                                      </p:tavLst>
                                    </p:anim>
                                    <p:anim calcmode="lin" valueType="num">
                                      <p:cBhvr>
                                        <p:cTn id="71" dur="300" fill="hold"/>
                                        <p:tgtEl>
                                          <p:spTgt spid="93"/>
                                        </p:tgtEl>
                                        <p:attrNameLst>
                                          <p:attrName>ppt_h</p:attrName>
                                        </p:attrNameLst>
                                      </p:cBhvr>
                                      <p:tavLst>
                                        <p:tav tm="0">
                                          <p:val>
                                            <p:fltVal val="0"/>
                                          </p:val>
                                        </p:tav>
                                        <p:tav tm="100000">
                                          <p:val>
                                            <p:strVal val="#ppt_h"/>
                                          </p:val>
                                        </p:tav>
                                      </p:tavLst>
                                    </p:anim>
                                    <p:anim calcmode="lin" valueType="num">
                                      <p:cBhvr>
                                        <p:cTn id="72" dur="300" fill="hold"/>
                                        <p:tgtEl>
                                          <p:spTgt spid="93"/>
                                        </p:tgtEl>
                                        <p:attrNameLst>
                                          <p:attrName>style.rotation</p:attrName>
                                        </p:attrNameLst>
                                      </p:cBhvr>
                                      <p:tavLst>
                                        <p:tav tm="0">
                                          <p:val>
                                            <p:fltVal val="90"/>
                                          </p:val>
                                        </p:tav>
                                        <p:tav tm="100000">
                                          <p:val>
                                            <p:fltVal val="0"/>
                                          </p:val>
                                        </p:tav>
                                      </p:tavLst>
                                    </p:anim>
                                    <p:animEffect transition="in" filter="fade">
                                      <p:cBhvr>
                                        <p:cTn id="73" dur="300"/>
                                        <p:tgtEl>
                                          <p:spTgt spid="93"/>
                                        </p:tgtEl>
                                      </p:cBhvr>
                                    </p:animEffect>
                                  </p:childTnLst>
                                </p:cTn>
                              </p:par>
                            </p:childTnLst>
                          </p:cTn>
                        </p:par>
                        <p:par>
                          <p:cTn id="74" fill="hold">
                            <p:stCondLst>
                              <p:cond delay="4300"/>
                            </p:stCondLst>
                            <p:childTnLst>
                              <p:par>
                                <p:cTn id="75" presetID="22" presetClass="entr" presetSubtype="8" fill="hold" grpId="0" nodeType="after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wipe(left)">
                                      <p:cBhvr>
                                        <p:cTn id="77" dur="500"/>
                                        <p:tgtEl>
                                          <p:spTgt spid="8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left)">
                                      <p:cBhvr>
                                        <p:cTn id="80" dur="500"/>
                                        <p:tgtEl>
                                          <p:spTgt spid="87"/>
                                        </p:tgtEl>
                                      </p:cBhvr>
                                    </p:animEffect>
                                  </p:childTnLst>
                                </p:cTn>
                              </p:par>
                            </p:childTnLst>
                          </p:cTn>
                        </p:par>
                        <p:par>
                          <p:cTn id="81" fill="hold">
                            <p:stCondLst>
                              <p:cond delay="4800"/>
                            </p:stCondLst>
                            <p:childTnLst>
                              <p:par>
                                <p:cTn id="82" presetID="31" presetClass="entr" presetSubtype="0" fill="hold" grpId="0" nodeType="afterEffect">
                                  <p:stCondLst>
                                    <p:cond delay="0"/>
                                  </p:stCondLst>
                                  <p:childTnLst>
                                    <p:set>
                                      <p:cBhvr>
                                        <p:cTn id="83" dur="1" fill="hold">
                                          <p:stCondLst>
                                            <p:cond delay="0"/>
                                          </p:stCondLst>
                                        </p:cTn>
                                        <p:tgtEl>
                                          <p:spTgt spid="94"/>
                                        </p:tgtEl>
                                        <p:attrNameLst>
                                          <p:attrName>style.visibility</p:attrName>
                                        </p:attrNameLst>
                                      </p:cBhvr>
                                      <p:to>
                                        <p:strVal val="visible"/>
                                      </p:to>
                                    </p:set>
                                    <p:anim calcmode="lin" valueType="num">
                                      <p:cBhvr>
                                        <p:cTn id="84" dur="300" fill="hold"/>
                                        <p:tgtEl>
                                          <p:spTgt spid="94"/>
                                        </p:tgtEl>
                                        <p:attrNameLst>
                                          <p:attrName>ppt_w</p:attrName>
                                        </p:attrNameLst>
                                      </p:cBhvr>
                                      <p:tavLst>
                                        <p:tav tm="0">
                                          <p:val>
                                            <p:fltVal val="0"/>
                                          </p:val>
                                        </p:tav>
                                        <p:tav tm="100000">
                                          <p:val>
                                            <p:strVal val="#ppt_w"/>
                                          </p:val>
                                        </p:tav>
                                      </p:tavLst>
                                    </p:anim>
                                    <p:anim calcmode="lin" valueType="num">
                                      <p:cBhvr>
                                        <p:cTn id="85" dur="300" fill="hold"/>
                                        <p:tgtEl>
                                          <p:spTgt spid="94"/>
                                        </p:tgtEl>
                                        <p:attrNameLst>
                                          <p:attrName>ppt_h</p:attrName>
                                        </p:attrNameLst>
                                      </p:cBhvr>
                                      <p:tavLst>
                                        <p:tav tm="0">
                                          <p:val>
                                            <p:fltVal val="0"/>
                                          </p:val>
                                        </p:tav>
                                        <p:tav tm="100000">
                                          <p:val>
                                            <p:strVal val="#ppt_h"/>
                                          </p:val>
                                        </p:tav>
                                      </p:tavLst>
                                    </p:anim>
                                    <p:anim calcmode="lin" valueType="num">
                                      <p:cBhvr>
                                        <p:cTn id="86" dur="300" fill="hold"/>
                                        <p:tgtEl>
                                          <p:spTgt spid="94"/>
                                        </p:tgtEl>
                                        <p:attrNameLst>
                                          <p:attrName>style.rotation</p:attrName>
                                        </p:attrNameLst>
                                      </p:cBhvr>
                                      <p:tavLst>
                                        <p:tav tm="0">
                                          <p:val>
                                            <p:fltVal val="90"/>
                                          </p:val>
                                        </p:tav>
                                        <p:tav tm="100000">
                                          <p:val>
                                            <p:fltVal val="0"/>
                                          </p:val>
                                        </p:tav>
                                      </p:tavLst>
                                    </p:anim>
                                    <p:animEffect transition="in" filter="fade">
                                      <p:cBhvr>
                                        <p:cTn id="87" dur="300"/>
                                        <p:tgtEl>
                                          <p:spTgt spid="94"/>
                                        </p:tgtEl>
                                      </p:cBhvr>
                                    </p:animEffect>
                                  </p:childTnLst>
                                </p:cTn>
                              </p:par>
                            </p:childTnLst>
                          </p:cTn>
                        </p:par>
                        <p:par>
                          <p:cTn id="88" fill="hold">
                            <p:stCondLst>
                              <p:cond delay="5100"/>
                            </p:stCondLst>
                            <p:childTnLst>
                              <p:par>
                                <p:cTn id="89" presetID="22" presetClass="entr" presetSubtype="8" fill="hold" grpId="0" nodeType="afterEffect">
                                  <p:stCondLst>
                                    <p:cond delay="0"/>
                                  </p:stCondLst>
                                  <p:childTnLst>
                                    <p:set>
                                      <p:cBhvr>
                                        <p:cTn id="90" dur="1" fill="hold">
                                          <p:stCondLst>
                                            <p:cond delay="0"/>
                                          </p:stCondLst>
                                        </p:cTn>
                                        <p:tgtEl>
                                          <p:spTgt spid="88"/>
                                        </p:tgtEl>
                                        <p:attrNameLst>
                                          <p:attrName>style.visibility</p:attrName>
                                        </p:attrNameLst>
                                      </p:cBhvr>
                                      <p:to>
                                        <p:strVal val="visible"/>
                                      </p:to>
                                    </p:set>
                                    <p:animEffect transition="in" filter="wipe(left)">
                                      <p:cBhvr>
                                        <p:cTn id="91" dur="500"/>
                                        <p:tgtEl>
                                          <p:spTgt spid="88"/>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wipe(left)">
                                      <p:cBhvr>
                                        <p:cTn id="94" dur="500"/>
                                        <p:tgtEl>
                                          <p:spTgt spid="82"/>
                                        </p:tgtEl>
                                      </p:cBhvr>
                                    </p:animEffect>
                                  </p:childTnLst>
                                </p:cTn>
                              </p:par>
                            </p:childTnLst>
                          </p:cTn>
                        </p:par>
                        <p:par>
                          <p:cTn id="95" fill="hold">
                            <p:stCondLst>
                              <p:cond delay="5600"/>
                            </p:stCondLst>
                            <p:childTnLst>
                              <p:par>
                                <p:cTn id="96" presetID="31" presetClass="entr" presetSubtype="0" fill="hold" grpId="0" nodeType="afterEffect">
                                  <p:stCondLst>
                                    <p:cond delay="0"/>
                                  </p:stCondLst>
                                  <p:childTnLst>
                                    <p:set>
                                      <p:cBhvr>
                                        <p:cTn id="97" dur="1" fill="hold">
                                          <p:stCondLst>
                                            <p:cond delay="0"/>
                                          </p:stCondLst>
                                        </p:cTn>
                                        <p:tgtEl>
                                          <p:spTgt spid="95"/>
                                        </p:tgtEl>
                                        <p:attrNameLst>
                                          <p:attrName>style.visibility</p:attrName>
                                        </p:attrNameLst>
                                      </p:cBhvr>
                                      <p:to>
                                        <p:strVal val="visible"/>
                                      </p:to>
                                    </p:set>
                                    <p:anim calcmode="lin" valueType="num">
                                      <p:cBhvr>
                                        <p:cTn id="98" dur="300" fill="hold"/>
                                        <p:tgtEl>
                                          <p:spTgt spid="95"/>
                                        </p:tgtEl>
                                        <p:attrNameLst>
                                          <p:attrName>ppt_w</p:attrName>
                                        </p:attrNameLst>
                                      </p:cBhvr>
                                      <p:tavLst>
                                        <p:tav tm="0">
                                          <p:val>
                                            <p:fltVal val="0"/>
                                          </p:val>
                                        </p:tav>
                                        <p:tav tm="100000">
                                          <p:val>
                                            <p:strVal val="#ppt_w"/>
                                          </p:val>
                                        </p:tav>
                                      </p:tavLst>
                                    </p:anim>
                                    <p:anim calcmode="lin" valueType="num">
                                      <p:cBhvr>
                                        <p:cTn id="99" dur="300" fill="hold"/>
                                        <p:tgtEl>
                                          <p:spTgt spid="95"/>
                                        </p:tgtEl>
                                        <p:attrNameLst>
                                          <p:attrName>ppt_h</p:attrName>
                                        </p:attrNameLst>
                                      </p:cBhvr>
                                      <p:tavLst>
                                        <p:tav tm="0">
                                          <p:val>
                                            <p:fltVal val="0"/>
                                          </p:val>
                                        </p:tav>
                                        <p:tav tm="100000">
                                          <p:val>
                                            <p:strVal val="#ppt_h"/>
                                          </p:val>
                                        </p:tav>
                                      </p:tavLst>
                                    </p:anim>
                                    <p:anim calcmode="lin" valueType="num">
                                      <p:cBhvr>
                                        <p:cTn id="100" dur="300" fill="hold"/>
                                        <p:tgtEl>
                                          <p:spTgt spid="95"/>
                                        </p:tgtEl>
                                        <p:attrNameLst>
                                          <p:attrName>style.rotation</p:attrName>
                                        </p:attrNameLst>
                                      </p:cBhvr>
                                      <p:tavLst>
                                        <p:tav tm="0">
                                          <p:val>
                                            <p:fltVal val="90"/>
                                          </p:val>
                                        </p:tav>
                                        <p:tav tm="100000">
                                          <p:val>
                                            <p:fltVal val="0"/>
                                          </p:val>
                                        </p:tav>
                                      </p:tavLst>
                                    </p:anim>
                                    <p:animEffect transition="in" filter="fade">
                                      <p:cBhvr>
                                        <p:cTn id="101" dur="300"/>
                                        <p:tgtEl>
                                          <p:spTgt spid="95"/>
                                        </p:tgtEl>
                                      </p:cBhvr>
                                    </p:animEffect>
                                  </p:childTnLst>
                                </p:cTn>
                              </p:par>
                            </p:childTnLst>
                          </p:cTn>
                        </p:par>
                        <p:par>
                          <p:cTn id="102" fill="hold">
                            <p:stCondLst>
                              <p:cond delay="5900"/>
                            </p:stCondLst>
                            <p:childTnLst>
                              <p:par>
                                <p:cTn id="103" presetID="22" presetClass="entr" presetSubtype="8" fill="hold" grpId="0" nodeType="afterEffect">
                                  <p:stCondLst>
                                    <p:cond delay="0"/>
                                  </p:stCondLst>
                                  <p:childTnLst>
                                    <p:set>
                                      <p:cBhvr>
                                        <p:cTn id="104" dur="1" fill="hold">
                                          <p:stCondLst>
                                            <p:cond delay="0"/>
                                          </p:stCondLst>
                                        </p:cTn>
                                        <p:tgtEl>
                                          <p:spTgt spid="89"/>
                                        </p:tgtEl>
                                        <p:attrNameLst>
                                          <p:attrName>style.visibility</p:attrName>
                                        </p:attrNameLst>
                                      </p:cBhvr>
                                      <p:to>
                                        <p:strVal val="visible"/>
                                      </p:to>
                                    </p:set>
                                    <p:animEffect transition="in" filter="wipe(left)">
                                      <p:cBhvr>
                                        <p:cTn id="105" dur="500"/>
                                        <p:tgtEl>
                                          <p:spTgt spid="89"/>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wipe(left)">
                                      <p:cBhvr>
                                        <p:cTn id="108" dur="500"/>
                                        <p:tgtEl>
                                          <p:spTgt spid="83"/>
                                        </p:tgtEl>
                                      </p:cBhvr>
                                    </p:animEffect>
                                  </p:childTnLst>
                                </p:cTn>
                              </p:par>
                            </p:childTnLst>
                          </p:cTn>
                        </p:par>
                        <p:par>
                          <p:cTn id="109" fill="hold">
                            <p:stCondLst>
                              <p:cond delay="6400"/>
                            </p:stCondLst>
                            <p:childTnLst>
                              <p:par>
                                <p:cTn id="110" presetID="31" presetClass="entr" presetSubtype="0" fill="hold" grpId="0" nodeType="afterEffect">
                                  <p:stCondLst>
                                    <p:cond delay="0"/>
                                  </p:stCondLst>
                                  <p:childTnLst>
                                    <p:set>
                                      <p:cBhvr>
                                        <p:cTn id="111" dur="1" fill="hold">
                                          <p:stCondLst>
                                            <p:cond delay="0"/>
                                          </p:stCondLst>
                                        </p:cTn>
                                        <p:tgtEl>
                                          <p:spTgt spid="96"/>
                                        </p:tgtEl>
                                        <p:attrNameLst>
                                          <p:attrName>style.visibility</p:attrName>
                                        </p:attrNameLst>
                                      </p:cBhvr>
                                      <p:to>
                                        <p:strVal val="visible"/>
                                      </p:to>
                                    </p:set>
                                    <p:anim calcmode="lin" valueType="num">
                                      <p:cBhvr>
                                        <p:cTn id="112" dur="300" fill="hold"/>
                                        <p:tgtEl>
                                          <p:spTgt spid="96"/>
                                        </p:tgtEl>
                                        <p:attrNameLst>
                                          <p:attrName>ppt_w</p:attrName>
                                        </p:attrNameLst>
                                      </p:cBhvr>
                                      <p:tavLst>
                                        <p:tav tm="0">
                                          <p:val>
                                            <p:fltVal val="0"/>
                                          </p:val>
                                        </p:tav>
                                        <p:tav tm="100000">
                                          <p:val>
                                            <p:strVal val="#ppt_w"/>
                                          </p:val>
                                        </p:tav>
                                      </p:tavLst>
                                    </p:anim>
                                    <p:anim calcmode="lin" valueType="num">
                                      <p:cBhvr>
                                        <p:cTn id="113" dur="300" fill="hold"/>
                                        <p:tgtEl>
                                          <p:spTgt spid="96"/>
                                        </p:tgtEl>
                                        <p:attrNameLst>
                                          <p:attrName>ppt_h</p:attrName>
                                        </p:attrNameLst>
                                      </p:cBhvr>
                                      <p:tavLst>
                                        <p:tav tm="0">
                                          <p:val>
                                            <p:fltVal val="0"/>
                                          </p:val>
                                        </p:tav>
                                        <p:tav tm="100000">
                                          <p:val>
                                            <p:strVal val="#ppt_h"/>
                                          </p:val>
                                        </p:tav>
                                      </p:tavLst>
                                    </p:anim>
                                    <p:anim calcmode="lin" valueType="num">
                                      <p:cBhvr>
                                        <p:cTn id="114" dur="300" fill="hold"/>
                                        <p:tgtEl>
                                          <p:spTgt spid="96"/>
                                        </p:tgtEl>
                                        <p:attrNameLst>
                                          <p:attrName>style.rotation</p:attrName>
                                        </p:attrNameLst>
                                      </p:cBhvr>
                                      <p:tavLst>
                                        <p:tav tm="0">
                                          <p:val>
                                            <p:fltVal val="90"/>
                                          </p:val>
                                        </p:tav>
                                        <p:tav tm="100000">
                                          <p:val>
                                            <p:fltVal val="0"/>
                                          </p:val>
                                        </p:tav>
                                      </p:tavLst>
                                    </p:anim>
                                    <p:animEffect transition="in" filter="fade">
                                      <p:cBhvr>
                                        <p:cTn id="115" dur="300"/>
                                        <p:tgtEl>
                                          <p:spTgt spid="96"/>
                                        </p:tgtEl>
                                      </p:cBhvr>
                                    </p:animEffect>
                                  </p:childTnLst>
                                </p:cTn>
                              </p:par>
                            </p:childTnLst>
                          </p:cTn>
                        </p:par>
                        <p:par>
                          <p:cTn id="116" fill="hold">
                            <p:stCondLst>
                              <p:cond delay="6700"/>
                            </p:stCondLst>
                            <p:childTnLst>
                              <p:par>
                                <p:cTn id="117" presetID="22" presetClass="entr" presetSubtype="8" fill="hold" grpId="0" nodeType="afterEffect">
                                  <p:stCondLst>
                                    <p:cond delay="0"/>
                                  </p:stCondLst>
                                  <p:childTnLst>
                                    <p:set>
                                      <p:cBhvr>
                                        <p:cTn id="118" dur="1" fill="hold">
                                          <p:stCondLst>
                                            <p:cond delay="0"/>
                                          </p:stCondLst>
                                        </p:cTn>
                                        <p:tgtEl>
                                          <p:spTgt spid="90"/>
                                        </p:tgtEl>
                                        <p:attrNameLst>
                                          <p:attrName>style.visibility</p:attrName>
                                        </p:attrNameLst>
                                      </p:cBhvr>
                                      <p:to>
                                        <p:strVal val="visible"/>
                                      </p:to>
                                    </p:set>
                                    <p:animEffect transition="in" filter="wipe(left)">
                                      <p:cBhvr>
                                        <p:cTn id="119" dur="500"/>
                                        <p:tgtEl>
                                          <p:spTgt spid="90"/>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wipe(left)">
                                      <p:cBhvr>
                                        <p:cTn id="122" dur="500"/>
                                        <p:tgtEl>
                                          <p:spTgt spid="84"/>
                                        </p:tgtEl>
                                      </p:cBhvr>
                                    </p:animEffect>
                                  </p:childTnLst>
                                </p:cTn>
                              </p:par>
                            </p:childTnLst>
                          </p:cTn>
                        </p:par>
                        <p:par>
                          <p:cTn id="123" fill="hold">
                            <p:stCondLst>
                              <p:cond delay="7200"/>
                            </p:stCondLst>
                            <p:childTnLst>
                              <p:par>
                                <p:cTn id="124" presetID="31" presetClass="entr" presetSubtype="0" fill="hold" grpId="0" nodeType="afterEffect">
                                  <p:stCondLst>
                                    <p:cond delay="0"/>
                                  </p:stCondLst>
                                  <p:childTnLst>
                                    <p:set>
                                      <p:cBhvr>
                                        <p:cTn id="125" dur="1" fill="hold">
                                          <p:stCondLst>
                                            <p:cond delay="0"/>
                                          </p:stCondLst>
                                        </p:cTn>
                                        <p:tgtEl>
                                          <p:spTgt spid="97"/>
                                        </p:tgtEl>
                                        <p:attrNameLst>
                                          <p:attrName>style.visibility</p:attrName>
                                        </p:attrNameLst>
                                      </p:cBhvr>
                                      <p:to>
                                        <p:strVal val="visible"/>
                                      </p:to>
                                    </p:set>
                                    <p:anim calcmode="lin" valueType="num">
                                      <p:cBhvr>
                                        <p:cTn id="126" dur="300" fill="hold"/>
                                        <p:tgtEl>
                                          <p:spTgt spid="97"/>
                                        </p:tgtEl>
                                        <p:attrNameLst>
                                          <p:attrName>ppt_w</p:attrName>
                                        </p:attrNameLst>
                                      </p:cBhvr>
                                      <p:tavLst>
                                        <p:tav tm="0">
                                          <p:val>
                                            <p:fltVal val="0"/>
                                          </p:val>
                                        </p:tav>
                                        <p:tav tm="100000">
                                          <p:val>
                                            <p:strVal val="#ppt_w"/>
                                          </p:val>
                                        </p:tav>
                                      </p:tavLst>
                                    </p:anim>
                                    <p:anim calcmode="lin" valueType="num">
                                      <p:cBhvr>
                                        <p:cTn id="127" dur="300" fill="hold"/>
                                        <p:tgtEl>
                                          <p:spTgt spid="97"/>
                                        </p:tgtEl>
                                        <p:attrNameLst>
                                          <p:attrName>ppt_h</p:attrName>
                                        </p:attrNameLst>
                                      </p:cBhvr>
                                      <p:tavLst>
                                        <p:tav tm="0">
                                          <p:val>
                                            <p:fltVal val="0"/>
                                          </p:val>
                                        </p:tav>
                                        <p:tav tm="100000">
                                          <p:val>
                                            <p:strVal val="#ppt_h"/>
                                          </p:val>
                                        </p:tav>
                                      </p:tavLst>
                                    </p:anim>
                                    <p:anim calcmode="lin" valueType="num">
                                      <p:cBhvr>
                                        <p:cTn id="128" dur="300" fill="hold"/>
                                        <p:tgtEl>
                                          <p:spTgt spid="97"/>
                                        </p:tgtEl>
                                        <p:attrNameLst>
                                          <p:attrName>style.rotation</p:attrName>
                                        </p:attrNameLst>
                                      </p:cBhvr>
                                      <p:tavLst>
                                        <p:tav tm="0">
                                          <p:val>
                                            <p:fltVal val="90"/>
                                          </p:val>
                                        </p:tav>
                                        <p:tav tm="100000">
                                          <p:val>
                                            <p:fltVal val="0"/>
                                          </p:val>
                                        </p:tav>
                                      </p:tavLst>
                                    </p:anim>
                                    <p:animEffect transition="in" filter="fade">
                                      <p:cBhvr>
                                        <p:cTn id="129" dur="300"/>
                                        <p:tgtEl>
                                          <p:spTgt spid="97"/>
                                        </p:tgtEl>
                                      </p:cBhvr>
                                    </p:animEffect>
                                  </p:childTnLst>
                                </p:cTn>
                              </p:par>
                            </p:childTnLst>
                          </p:cTn>
                        </p:par>
                        <p:par>
                          <p:cTn id="130" fill="hold">
                            <p:stCondLst>
                              <p:cond delay="7500"/>
                            </p:stCondLst>
                            <p:childTnLst>
                              <p:par>
                                <p:cTn id="131" presetID="22" presetClass="entr" presetSubtype="8" fill="hold" grpId="0" nodeType="afterEffect">
                                  <p:stCondLst>
                                    <p:cond delay="0"/>
                                  </p:stCondLst>
                                  <p:childTnLst>
                                    <p:set>
                                      <p:cBhvr>
                                        <p:cTn id="132" dur="1" fill="hold">
                                          <p:stCondLst>
                                            <p:cond delay="0"/>
                                          </p:stCondLst>
                                        </p:cTn>
                                        <p:tgtEl>
                                          <p:spTgt spid="91"/>
                                        </p:tgtEl>
                                        <p:attrNameLst>
                                          <p:attrName>style.visibility</p:attrName>
                                        </p:attrNameLst>
                                      </p:cBhvr>
                                      <p:to>
                                        <p:strVal val="visible"/>
                                      </p:to>
                                    </p:set>
                                    <p:animEffect transition="in" filter="wipe(left)">
                                      <p:cBhvr>
                                        <p:cTn id="133" dur="500"/>
                                        <p:tgtEl>
                                          <p:spTgt spid="91"/>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85"/>
                                        </p:tgtEl>
                                        <p:attrNameLst>
                                          <p:attrName>style.visibility</p:attrName>
                                        </p:attrNameLst>
                                      </p:cBhvr>
                                      <p:to>
                                        <p:strVal val="visible"/>
                                      </p:to>
                                    </p:set>
                                    <p:animEffect transition="in" filter="wipe(left)">
                                      <p:cBhvr>
                                        <p:cTn id="136" dur="500"/>
                                        <p:tgtEl>
                                          <p:spTgt spid="85"/>
                                        </p:tgtEl>
                                      </p:cBhvr>
                                    </p:animEffect>
                                  </p:childTnLst>
                                </p:cTn>
                              </p:par>
                            </p:childTnLst>
                          </p:cTn>
                        </p:par>
                        <p:par>
                          <p:cTn id="137" fill="hold">
                            <p:stCondLst>
                              <p:cond delay="8000"/>
                            </p:stCondLst>
                            <p:childTnLst>
                              <p:par>
                                <p:cTn id="138" presetID="31" presetClass="entr" presetSubtype="0" fill="hold" grpId="0" nodeType="afterEffect">
                                  <p:stCondLst>
                                    <p:cond delay="0"/>
                                  </p:stCondLst>
                                  <p:childTnLst>
                                    <p:set>
                                      <p:cBhvr>
                                        <p:cTn id="139" dur="1" fill="hold">
                                          <p:stCondLst>
                                            <p:cond delay="0"/>
                                          </p:stCondLst>
                                        </p:cTn>
                                        <p:tgtEl>
                                          <p:spTgt spid="98"/>
                                        </p:tgtEl>
                                        <p:attrNameLst>
                                          <p:attrName>style.visibility</p:attrName>
                                        </p:attrNameLst>
                                      </p:cBhvr>
                                      <p:to>
                                        <p:strVal val="visible"/>
                                      </p:to>
                                    </p:set>
                                    <p:anim calcmode="lin" valueType="num">
                                      <p:cBhvr>
                                        <p:cTn id="140" dur="300" fill="hold"/>
                                        <p:tgtEl>
                                          <p:spTgt spid="98"/>
                                        </p:tgtEl>
                                        <p:attrNameLst>
                                          <p:attrName>ppt_w</p:attrName>
                                        </p:attrNameLst>
                                      </p:cBhvr>
                                      <p:tavLst>
                                        <p:tav tm="0">
                                          <p:val>
                                            <p:fltVal val="0"/>
                                          </p:val>
                                        </p:tav>
                                        <p:tav tm="100000">
                                          <p:val>
                                            <p:strVal val="#ppt_w"/>
                                          </p:val>
                                        </p:tav>
                                      </p:tavLst>
                                    </p:anim>
                                    <p:anim calcmode="lin" valueType="num">
                                      <p:cBhvr>
                                        <p:cTn id="141" dur="300" fill="hold"/>
                                        <p:tgtEl>
                                          <p:spTgt spid="98"/>
                                        </p:tgtEl>
                                        <p:attrNameLst>
                                          <p:attrName>ppt_h</p:attrName>
                                        </p:attrNameLst>
                                      </p:cBhvr>
                                      <p:tavLst>
                                        <p:tav tm="0">
                                          <p:val>
                                            <p:fltVal val="0"/>
                                          </p:val>
                                        </p:tav>
                                        <p:tav tm="100000">
                                          <p:val>
                                            <p:strVal val="#ppt_h"/>
                                          </p:val>
                                        </p:tav>
                                      </p:tavLst>
                                    </p:anim>
                                    <p:anim calcmode="lin" valueType="num">
                                      <p:cBhvr>
                                        <p:cTn id="142" dur="300" fill="hold"/>
                                        <p:tgtEl>
                                          <p:spTgt spid="98"/>
                                        </p:tgtEl>
                                        <p:attrNameLst>
                                          <p:attrName>style.rotation</p:attrName>
                                        </p:attrNameLst>
                                      </p:cBhvr>
                                      <p:tavLst>
                                        <p:tav tm="0">
                                          <p:val>
                                            <p:fltVal val="90"/>
                                          </p:val>
                                        </p:tav>
                                        <p:tav tm="100000">
                                          <p:val>
                                            <p:fltVal val="0"/>
                                          </p:val>
                                        </p:tav>
                                      </p:tavLst>
                                    </p:anim>
                                    <p:animEffect transition="in" filter="fade">
                                      <p:cBhvr>
                                        <p:cTn id="143" dur="300"/>
                                        <p:tgtEl>
                                          <p:spTgt spid="98"/>
                                        </p:tgtEl>
                                      </p:cBhvr>
                                    </p:animEffect>
                                  </p:childTnLst>
                                </p:cTn>
                              </p:par>
                            </p:childTnLst>
                          </p:cTn>
                        </p:par>
                        <p:par>
                          <p:cTn id="144" fill="hold">
                            <p:stCondLst>
                              <p:cond delay="8300"/>
                            </p:stCondLst>
                            <p:childTnLst>
                              <p:par>
                                <p:cTn id="145" presetID="22" presetClass="entr" presetSubtype="8" fill="hold" grpId="0" nodeType="afterEffect">
                                  <p:stCondLst>
                                    <p:cond delay="0"/>
                                  </p:stCondLst>
                                  <p:childTnLst>
                                    <p:set>
                                      <p:cBhvr>
                                        <p:cTn id="146" dur="1" fill="hold">
                                          <p:stCondLst>
                                            <p:cond delay="0"/>
                                          </p:stCondLst>
                                        </p:cTn>
                                        <p:tgtEl>
                                          <p:spTgt spid="92"/>
                                        </p:tgtEl>
                                        <p:attrNameLst>
                                          <p:attrName>style.visibility</p:attrName>
                                        </p:attrNameLst>
                                      </p:cBhvr>
                                      <p:to>
                                        <p:strVal val="visible"/>
                                      </p:to>
                                    </p:set>
                                    <p:animEffect transition="in" filter="wipe(left)">
                                      <p:cBhvr>
                                        <p:cTn id="147" dur="500"/>
                                        <p:tgtEl>
                                          <p:spTgt spid="92"/>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wipe(left)">
                                      <p:cBhvr>
                                        <p:cTn id="15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92" grpId="0"/>
      <p:bldP spid="93" grpId="0"/>
      <p:bldP spid="94" grpId="0"/>
      <p:bldP spid="95" grpId="0"/>
      <p:bldP spid="96" grpId="0"/>
      <p:bldP spid="97" grpId="0"/>
      <p:bldP spid="98" grpId="0"/>
      <p:bldP spid="99" grpId="0" animBg="1"/>
      <p:bldP spid="100" grpId="0" animBg="1"/>
      <p:bldP spid="101" grpId="0"/>
      <p:bldP spid="10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28" name="组合 27"/>
          <p:cNvGrpSpPr/>
          <p:nvPr/>
        </p:nvGrpSpPr>
        <p:grpSpPr>
          <a:xfrm>
            <a:off x="5334856" y="570216"/>
            <a:ext cx="263341" cy="395013"/>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1" name="Freeform 6"/>
          <p:cNvSpPr>
            <a:spLocks/>
          </p:cNvSpPr>
          <p:nvPr/>
        </p:nvSpPr>
        <p:spPr bwMode="auto">
          <a:xfrm>
            <a:off x="3665312" y="5590623"/>
            <a:ext cx="1083620" cy="683816"/>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bg2">
              <a:lumMod val="50000"/>
            </a:schemeClr>
          </a:solidFill>
          <a:ln w="3175" cap="flat" cmpd="sng">
            <a:noFill/>
            <a:bevel/>
            <a:headEnd/>
            <a:tailEnd/>
          </a:ln>
          <a:extLst/>
        </p:spPr>
        <p:txBody>
          <a:bodyPr lIns="108816" tIns="54408" rIns="108816" bIns="54408" anchor="ctr"/>
          <a:lstStyle/>
          <a:p>
            <a:pPr algn="ctr"/>
            <a:endParaRPr lang="zh-CN" altLang="en-US" sz="1900" dirty="0">
              <a:solidFill>
                <a:srgbClr val="FFFFFF"/>
              </a:solidFill>
              <a:latin typeface="微软雅黑" pitchFamily="34" charset="-122"/>
              <a:ea typeface="微软雅黑" pitchFamily="34" charset="-122"/>
            </a:endParaRPr>
          </a:p>
        </p:txBody>
      </p:sp>
      <p:sp>
        <p:nvSpPr>
          <p:cNvPr id="32" name="Freeform 8"/>
          <p:cNvSpPr>
            <a:spLocks/>
          </p:cNvSpPr>
          <p:nvPr/>
        </p:nvSpPr>
        <p:spPr bwMode="auto">
          <a:xfrm>
            <a:off x="2549239" y="1595021"/>
            <a:ext cx="3326049" cy="3802819"/>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chemeClr val="bg2">
              <a:lumMod val="50000"/>
            </a:schemeClr>
          </a:solidFill>
          <a:ln w="3175" cap="flat" cmpd="sng">
            <a:noFill/>
            <a:bevel/>
            <a:headEnd/>
            <a:tailEnd/>
          </a:ln>
          <a:extLst/>
        </p:spPr>
        <p:txBody>
          <a:bodyPr lIns="108816" tIns="54408" rIns="108816" bIns="54408" anchor="ctr"/>
          <a:lstStyle/>
          <a:p>
            <a:pPr algn="ctr"/>
            <a:endParaRPr lang="zh-CN" altLang="en-US" sz="1900" dirty="0">
              <a:solidFill>
                <a:srgbClr val="FFFFFF"/>
              </a:solidFill>
              <a:latin typeface="微软雅黑" pitchFamily="34" charset="-122"/>
              <a:ea typeface="微软雅黑" pitchFamily="34" charset="-122"/>
            </a:endParaRPr>
          </a:p>
        </p:txBody>
      </p:sp>
      <p:sp>
        <p:nvSpPr>
          <p:cNvPr id="33" name="Freeform 9"/>
          <p:cNvSpPr>
            <a:spLocks/>
          </p:cNvSpPr>
          <p:nvPr/>
        </p:nvSpPr>
        <p:spPr bwMode="auto">
          <a:xfrm>
            <a:off x="3396656" y="1599003"/>
            <a:ext cx="2275647" cy="1373607"/>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chemeClr val="bg2">
              <a:lumMod val="90000"/>
            </a:schemeClr>
          </a:solidFill>
          <a:ln w="3175" cap="flat" cmpd="sng">
            <a:noFill/>
            <a:bevel/>
            <a:headEnd/>
            <a:tailEnd/>
          </a:ln>
          <a:extLst/>
        </p:spPr>
        <p:txBody>
          <a:bodyPr lIns="108816" tIns="54408" rIns="108816" bIns="54408" anchor="ctr"/>
          <a:lstStyle/>
          <a:p>
            <a:pPr algn="ctr"/>
            <a:endParaRPr lang="zh-CN" altLang="en-US" sz="1900" dirty="0">
              <a:solidFill>
                <a:srgbClr val="FFFFFF"/>
              </a:solidFill>
              <a:latin typeface="微软雅黑" pitchFamily="34" charset="-122"/>
              <a:ea typeface="微软雅黑" pitchFamily="34" charset="-122"/>
            </a:endParaRPr>
          </a:p>
        </p:txBody>
      </p:sp>
      <p:sp>
        <p:nvSpPr>
          <p:cNvPr id="34" name="Freeform 10"/>
          <p:cNvSpPr>
            <a:spLocks/>
          </p:cNvSpPr>
          <p:nvPr/>
        </p:nvSpPr>
        <p:spPr bwMode="auto">
          <a:xfrm>
            <a:off x="4597289" y="2367944"/>
            <a:ext cx="1281245" cy="1984537"/>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chemeClr val="bg2">
              <a:lumMod val="75000"/>
            </a:schemeClr>
          </a:solidFill>
          <a:ln w="3175" cap="flat" cmpd="sng">
            <a:noFill/>
            <a:bevel/>
            <a:headEnd/>
            <a:tailEnd/>
          </a:ln>
          <a:extLst/>
        </p:spPr>
        <p:txBody>
          <a:bodyPr lIns="108816" tIns="54408" rIns="108816" bIns="54408" anchor="ctr"/>
          <a:lstStyle/>
          <a:p>
            <a:pPr algn="ctr"/>
            <a:endParaRPr lang="zh-CN" altLang="en-US" dirty="0">
              <a:solidFill>
                <a:srgbClr val="FFFFFF"/>
              </a:solidFill>
              <a:latin typeface="微软雅黑" pitchFamily="34" charset="-122"/>
              <a:ea typeface="微软雅黑" pitchFamily="34" charset="-122"/>
            </a:endParaRPr>
          </a:p>
        </p:txBody>
      </p:sp>
      <p:sp>
        <p:nvSpPr>
          <p:cNvPr id="35" name="Freeform 11"/>
          <p:cNvSpPr>
            <a:spLocks/>
          </p:cNvSpPr>
          <p:nvPr/>
        </p:nvSpPr>
        <p:spPr bwMode="auto">
          <a:xfrm>
            <a:off x="2540770" y="1812421"/>
            <a:ext cx="1405545" cy="2024123"/>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chemeClr val="bg2"/>
          </a:solidFill>
          <a:ln w="3175" cap="flat" cmpd="sng">
            <a:noFill/>
            <a:bevel/>
            <a:headEnd/>
            <a:tailEnd/>
          </a:ln>
          <a:extLst/>
        </p:spPr>
        <p:txBody>
          <a:bodyPr lIns="108816" tIns="54408" rIns="108816" bIns="54408" anchor="ctr"/>
          <a:lstStyle/>
          <a:p>
            <a:pPr algn="ctr"/>
            <a:endParaRPr lang="zh-CN" altLang="en-US" dirty="0">
              <a:solidFill>
                <a:srgbClr val="FFFFFF"/>
              </a:solidFill>
              <a:latin typeface="微软雅黑" pitchFamily="34" charset="-122"/>
              <a:ea typeface="微软雅黑" pitchFamily="34" charset="-122"/>
            </a:endParaRPr>
          </a:p>
        </p:txBody>
      </p:sp>
      <p:sp>
        <p:nvSpPr>
          <p:cNvPr id="36" name="TextBox 35"/>
          <p:cNvSpPr txBox="1"/>
          <p:nvPr/>
        </p:nvSpPr>
        <p:spPr>
          <a:xfrm>
            <a:off x="2854592" y="2544728"/>
            <a:ext cx="401931" cy="677108"/>
          </a:xfrm>
          <a:prstGeom prst="rect">
            <a:avLst/>
          </a:prstGeom>
          <a:noFill/>
        </p:spPr>
        <p:txBody>
          <a:bodyPr wrap="square" lIns="121917" tIns="60958" rIns="121917" bIns="60958" rtlCol="0">
            <a:spAutoFit/>
          </a:bodyPr>
          <a:lstStyle/>
          <a:p>
            <a:r>
              <a:rPr lang="en-US" altLang="zh-CN" sz="3600" b="1" dirty="0">
                <a:solidFill>
                  <a:srgbClr val="F8F8F8"/>
                </a:solidFill>
                <a:latin typeface="微软雅黑" pitchFamily="34" charset="-122"/>
                <a:ea typeface="微软雅黑" pitchFamily="34" charset="-122"/>
              </a:rPr>
              <a:t>1</a:t>
            </a:r>
            <a:endParaRPr lang="zh-CN" altLang="en-US" sz="3600" b="1" dirty="0">
              <a:solidFill>
                <a:srgbClr val="F8F8F8"/>
              </a:solidFill>
              <a:latin typeface="微软雅黑" pitchFamily="34" charset="-122"/>
              <a:ea typeface="微软雅黑" pitchFamily="34" charset="-122"/>
            </a:endParaRPr>
          </a:p>
        </p:txBody>
      </p:sp>
      <p:sp>
        <p:nvSpPr>
          <p:cNvPr id="37" name="TextBox 36"/>
          <p:cNvSpPr txBox="1"/>
          <p:nvPr/>
        </p:nvSpPr>
        <p:spPr>
          <a:xfrm>
            <a:off x="4172678" y="1876527"/>
            <a:ext cx="401931" cy="677108"/>
          </a:xfrm>
          <a:prstGeom prst="rect">
            <a:avLst/>
          </a:prstGeom>
          <a:noFill/>
        </p:spPr>
        <p:txBody>
          <a:bodyPr wrap="square" lIns="121917" tIns="60958" rIns="121917" bIns="60958" rtlCol="0">
            <a:spAutoFit/>
          </a:bodyPr>
          <a:lstStyle/>
          <a:p>
            <a:r>
              <a:rPr lang="en-US" altLang="zh-CN" sz="3600" b="1" dirty="0">
                <a:solidFill>
                  <a:srgbClr val="F8F8F8"/>
                </a:solidFill>
                <a:latin typeface="微软雅黑" pitchFamily="34" charset="-122"/>
                <a:ea typeface="微软雅黑" pitchFamily="34" charset="-122"/>
              </a:rPr>
              <a:t>2</a:t>
            </a:r>
            <a:endParaRPr lang="zh-CN" altLang="en-US" sz="3600" b="1" dirty="0">
              <a:solidFill>
                <a:srgbClr val="F8F8F8"/>
              </a:solidFill>
              <a:latin typeface="微软雅黑" pitchFamily="34" charset="-122"/>
              <a:ea typeface="微软雅黑" pitchFamily="34" charset="-122"/>
            </a:endParaRPr>
          </a:p>
        </p:txBody>
      </p:sp>
      <p:sp>
        <p:nvSpPr>
          <p:cNvPr id="38" name="TextBox 37"/>
          <p:cNvSpPr txBox="1"/>
          <p:nvPr/>
        </p:nvSpPr>
        <p:spPr>
          <a:xfrm>
            <a:off x="5080012" y="3030099"/>
            <a:ext cx="401931" cy="677108"/>
          </a:xfrm>
          <a:prstGeom prst="rect">
            <a:avLst/>
          </a:prstGeom>
          <a:noFill/>
        </p:spPr>
        <p:txBody>
          <a:bodyPr wrap="square" lIns="121917" tIns="60958" rIns="121917" bIns="60958" rtlCol="0">
            <a:spAutoFit/>
          </a:bodyPr>
          <a:lstStyle/>
          <a:p>
            <a:r>
              <a:rPr lang="en-US" altLang="zh-CN" sz="3600" b="1" dirty="0">
                <a:solidFill>
                  <a:srgbClr val="F8F8F8"/>
                </a:solidFill>
                <a:latin typeface="微软雅黑" pitchFamily="34" charset="-122"/>
                <a:ea typeface="微软雅黑" pitchFamily="34" charset="-122"/>
              </a:rPr>
              <a:t>3</a:t>
            </a:r>
            <a:endParaRPr lang="zh-CN" altLang="en-US" sz="3600" b="1" dirty="0">
              <a:solidFill>
                <a:srgbClr val="F8F8F8"/>
              </a:solidFill>
              <a:latin typeface="微软雅黑" pitchFamily="34" charset="-122"/>
              <a:ea typeface="微软雅黑" pitchFamily="34" charset="-122"/>
            </a:endParaRPr>
          </a:p>
        </p:txBody>
      </p:sp>
      <p:sp>
        <p:nvSpPr>
          <p:cNvPr id="39" name="TextBox 38"/>
          <p:cNvSpPr txBox="1"/>
          <p:nvPr/>
        </p:nvSpPr>
        <p:spPr>
          <a:xfrm>
            <a:off x="4036058" y="4128137"/>
            <a:ext cx="401931" cy="677108"/>
          </a:xfrm>
          <a:prstGeom prst="rect">
            <a:avLst/>
          </a:prstGeom>
          <a:noFill/>
        </p:spPr>
        <p:txBody>
          <a:bodyPr wrap="square" lIns="121917" tIns="60958" rIns="121917" bIns="60958" rtlCol="0">
            <a:spAutoFit/>
          </a:bodyPr>
          <a:lstStyle/>
          <a:p>
            <a:r>
              <a:rPr lang="en-US" altLang="zh-CN" sz="3600" b="1" dirty="0">
                <a:solidFill>
                  <a:srgbClr val="F8F8F8"/>
                </a:solidFill>
                <a:latin typeface="微软雅黑" pitchFamily="34" charset="-122"/>
                <a:ea typeface="微软雅黑" pitchFamily="34" charset="-122"/>
              </a:rPr>
              <a:t>4</a:t>
            </a:r>
            <a:endParaRPr lang="zh-CN" altLang="en-US" sz="3600" b="1" dirty="0">
              <a:solidFill>
                <a:srgbClr val="F8F8F8"/>
              </a:solidFill>
              <a:latin typeface="微软雅黑" pitchFamily="34" charset="-122"/>
              <a:ea typeface="微软雅黑" pitchFamily="34" charset="-122"/>
            </a:endParaRPr>
          </a:p>
        </p:txBody>
      </p:sp>
      <p:sp>
        <p:nvSpPr>
          <p:cNvPr id="40" name="TextBox 39"/>
          <p:cNvSpPr txBox="1"/>
          <p:nvPr/>
        </p:nvSpPr>
        <p:spPr>
          <a:xfrm>
            <a:off x="3630918" y="5599972"/>
            <a:ext cx="1162689" cy="571544"/>
          </a:xfrm>
          <a:prstGeom prst="rect">
            <a:avLst/>
          </a:prstGeom>
          <a:noFill/>
        </p:spPr>
        <p:txBody>
          <a:bodyPr wrap="square" lIns="108816" tIns="54408" rIns="108816" bIns="54408" rtlCol="0">
            <a:spAutoFit/>
          </a:bodyPr>
          <a:lstStyle/>
          <a:p>
            <a:pPr algn="ctr"/>
            <a:r>
              <a:rPr lang="zh-CN" altLang="en-US" sz="1500" b="1" dirty="0">
                <a:solidFill>
                  <a:srgbClr val="F8F8F8"/>
                </a:solidFill>
                <a:latin typeface="微软雅黑" pitchFamily="34" charset="-122"/>
                <a:ea typeface="微软雅黑" pitchFamily="34" charset="-122"/>
              </a:rPr>
              <a:t>请输入您的文字</a:t>
            </a:r>
          </a:p>
        </p:txBody>
      </p:sp>
      <p:sp>
        <p:nvSpPr>
          <p:cNvPr id="41" name="TextBox 40"/>
          <p:cNvSpPr txBox="1"/>
          <p:nvPr/>
        </p:nvSpPr>
        <p:spPr>
          <a:xfrm>
            <a:off x="7095629" y="1911163"/>
            <a:ext cx="3872817" cy="694654"/>
          </a:xfrm>
          <a:prstGeom prst="rect">
            <a:avLst/>
          </a:prstGeom>
          <a:noFill/>
        </p:spPr>
        <p:txBody>
          <a:bodyPr wrap="square" lIns="108816" tIns="54408" rIns="108816" bIns="54408" rtlCol="0">
            <a:spAutoFit/>
          </a:bodyPr>
          <a:lstStyle/>
          <a:p>
            <a:r>
              <a:rPr lang="zh-CN" altLang="en-US" sz="1900" dirty="0">
                <a:solidFill>
                  <a:schemeClr val="bg1"/>
                </a:solidFill>
                <a:latin typeface="微软雅黑" pitchFamily="34" charset="-122"/>
                <a:ea typeface="微软雅黑" pitchFamily="34" charset="-122"/>
              </a:rPr>
              <a:t>请输入您的文字请输入您的文字</a:t>
            </a:r>
            <a:endParaRPr lang="en-US" altLang="zh-CN" sz="1900" dirty="0">
              <a:solidFill>
                <a:schemeClr val="bg1"/>
              </a:solidFill>
              <a:latin typeface="微软雅黑" pitchFamily="34" charset="-122"/>
              <a:ea typeface="微软雅黑" pitchFamily="34" charset="-122"/>
            </a:endParaRPr>
          </a:p>
          <a:p>
            <a:r>
              <a:rPr lang="zh-CN" altLang="en-US" sz="1900" dirty="0">
                <a:solidFill>
                  <a:schemeClr val="bg1"/>
                </a:solidFill>
                <a:latin typeface="微软雅黑" pitchFamily="34" charset="-122"/>
                <a:ea typeface="微软雅黑" pitchFamily="34" charset="-122"/>
              </a:rPr>
              <a:t>请输入您的文字请输入您的</a:t>
            </a:r>
            <a:r>
              <a:rPr lang="zh-CN" altLang="en-US" sz="1900" dirty="0" smtClean="0">
                <a:solidFill>
                  <a:schemeClr val="bg1"/>
                </a:solidFill>
                <a:latin typeface="微软雅黑" pitchFamily="34" charset="-122"/>
                <a:ea typeface="微软雅黑" pitchFamily="34" charset="-122"/>
              </a:rPr>
              <a:t>文字</a:t>
            </a:r>
            <a:endParaRPr lang="en-US" altLang="zh-CN" sz="1900" dirty="0">
              <a:solidFill>
                <a:schemeClr val="bg1"/>
              </a:solidFill>
              <a:latin typeface="微软雅黑" pitchFamily="34" charset="-122"/>
              <a:ea typeface="微软雅黑" pitchFamily="34" charset="-122"/>
            </a:endParaRPr>
          </a:p>
        </p:txBody>
      </p:sp>
      <p:grpSp>
        <p:nvGrpSpPr>
          <p:cNvPr id="42" name="组合 41"/>
          <p:cNvGrpSpPr/>
          <p:nvPr/>
        </p:nvGrpSpPr>
        <p:grpSpPr>
          <a:xfrm>
            <a:off x="6259942" y="1884815"/>
            <a:ext cx="713496" cy="707564"/>
            <a:chOff x="6409426" y="1173624"/>
            <a:chExt cx="962086" cy="962084"/>
          </a:xfrm>
          <a:solidFill>
            <a:schemeClr val="bg2"/>
          </a:solidFill>
        </p:grpSpPr>
        <p:sp>
          <p:nvSpPr>
            <p:cNvPr id="43" name="椭圆 42"/>
            <p:cNvSpPr/>
            <p:nvPr/>
          </p:nvSpPr>
          <p:spPr bwMode="auto">
            <a:xfrm>
              <a:off x="6409426" y="1173624"/>
              <a:ext cx="962086" cy="962084"/>
            </a:xfrm>
            <a:prstGeom prst="ellipse">
              <a:avLst/>
            </a:prstGeom>
            <a:grpFill/>
            <a:ln w="3175" cap="flat" cmpd="sng">
              <a:noFill/>
              <a:bevel/>
              <a:headEnd/>
              <a:tailEnd/>
            </a:ln>
            <a:extLst/>
          </p:spPr>
          <p:txBody>
            <a:bodyPr anchor="ctr"/>
            <a:lstStyle/>
            <a:p>
              <a:pPr algn="ctr"/>
              <a:endParaRPr lang="zh-CN" altLang="en-US" sz="3300" b="1" dirty="0">
                <a:solidFill>
                  <a:srgbClr val="314865"/>
                </a:solidFill>
                <a:latin typeface="微软雅黑" pitchFamily="34" charset="-122"/>
                <a:ea typeface="微软雅黑" pitchFamily="34" charset="-122"/>
              </a:endParaRPr>
            </a:p>
          </p:txBody>
        </p:sp>
        <p:sp>
          <p:nvSpPr>
            <p:cNvPr id="44" name="TextBox 43"/>
            <p:cNvSpPr txBox="1"/>
            <p:nvPr/>
          </p:nvSpPr>
          <p:spPr>
            <a:xfrm>
              <a:off x="6616339" y="1282180"/>
              <a:ext cx="546387" cy="717446"/>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3300" b="1" dirty="0">
                  <a:solidFill>
                    <a:schemeClr val="bg1"/>
                  </a:solidFill>
                  <a:latin typeface="微软雅黑" pitchFamily="34" charset="-122"/>
                </a:rPr>
                <a:t>1</a:t>
              </a:r>
              <a:endParaRPr lang="zh-CN" altLang="en-US" sz="3300" b="1" dirty="0">
                <a:solidFill>
                  <a:schemeClr val="bg1"/>
                </a:solidFill>
                <a:latin typeface="微软雅黑" pitchFamily="34" charset="-122"/>
              </a:endParaRPr>
            </a:p>
          </p:txBody>
        </p:sp>
      </p:grpSp>
      <p:grpSp>
        <p:nvGrpSpPr>
          <p:cNvPr id="45" name="组合 44"/>
          <p:cNvGrpSpPr/>
          <p:nvPr/>
        </p:nvGrpSpPr>
        <p:grpSpPr>
          <a:xfrm>
            <a:off x="6259942" y="2996131"/>
            <a:ext cx="713496" cy="707564"/>
            <a:chOff x="6409426" y="2394908"/>
            <a:chExt cx="962086" cy="962084"/>
          </a:xfrm>
          <a:solidFill>
            <a:schemeClr val="bg2">
              <a:lumMod val="90000"/>
            </a:schemeClr>
          </a:solidFill>
        </p:grpSpPr>
        <p:sp>
          <p:nvSpPr>
            <p:cNvPr id="46" name="椭圆 45"/>
            <p:cNvSpPr/>
            <p:nvPr/>
          </p:nvSpPr>
          <p:spPr bwMode="auto">
            <a:xfrm>
              <a:off x="6409426" y="2394908"/>
              <a:ext cx="962086" cy="962084"/>
            </a:xfrm>
            <a:prstGeom prst="ellipse">
              <a:avLst/>
            </a:prstGeom>
            <a:grpFill/>
            <a:ln w="3175" cap="flat" cmpd="sng">
              <a:noFill/>
              <a:bevel/>
              <a:headEnd/>
              <a:tailEnd/>
            </a:ln>
            <a:extLst/>
          </p:spPr>
          <p:txBody>
            <a:bodyPr anchor="ctr"/>
            <a:lstStyle/>
            <a:p>
              <a:pPr algn="ctr"/>
              <a:endParaRPr lang="zh-CN" altLang="en-US" sz="3300" b="1" dirty="0">
                <a:solidFill>
                  <a:srgbClr val="FFFFFF"/>
                </a:solidFill>
                <a:latin typeface="微软雅黑" pitchFamily="34" charset="-122"/>
                <a:ea typeface="微软雅黑" pitchFamily="34" charset="-122"/>
              </a:endParaRPr>
            </a:p>
          </p:txBody>
        </p:sp>
        <p:sp>
          <p:nvSpPr>
            <p:cNvPr id="47" name="TextBox 46"/>
            <p:cNvSpPr txBox="1"/>
            <p:nvPr/>
          </p:nvSpPr>
          <p:spPr>
            <a:xfrm>
              <a:off x="6600496" y="2510335"/>
              <a:ext cx="546387" cy="717446"/>
            </a:xfrm>
            <a:prstGeom prst="rect">
              <a:avLst/>
            </a:prstGeom>
            <a:grpFill/>
            <a:ln w="3175" cap="flat" cmpd="sng">
              <a:noFill/>
              <a:bevel/>
              <a:headEnd/>
              <a:tailEnd/>
            </a:ln>
          </p:spPr>
          <p:txBody>
            <a:bodyPr anchor="ctr"/>
            <a:lstStyle>
              <a:defPPr>
                <a:defRPr lang="zh-CN"/>
              </a:defPPr>
              <a:lvl1pPr algn="ctr">
                <a:defRPr sz="1600">
                  <a:solidFill>
                    <a:srgbClr val="FFFFFF"/>
                  </a:solidFill>
                  <a:latin typeface="+mn-ea"/>
                  <a:ea typeface="+mn-ea"/>
                </a:defRPr>
              </a:lvl1pPr>
            </a:lstStyle>
            <a:p>
              <a:r>
                <a:rPr lang="en-US" altLang="zh-CN" sz="3300" b="1" dirty="0">
                  <a:latin typeface="微软雅黑" pitchFamily="34" charset="-122"/>
                  <a:ea typeface="微软雅黑" pitchFamily="34" charset="-122"/>
                </a:rPr>
                <a:t>2</a:t>
              </a:r>
              <a:endParaRPr lang="zh-CN" altLang="en-US" sz="3300" b="1" dirty="0">
                <a:latin typeface="微软雅黑" pitchFamily="34" charset="-122"/>
                <a:ea typeface="微软雅黑" pitchFamily="34" charset="-122"/>
              </a:endParaRPr>
            </a:p>
          </p:txBody>
        </p:sp>
      </p:grpSp>
      <p:grpSp>
        <p:nvGrpSpPr>
          <p:cNvPr id="48" name="组合 47"/>
          <p:cNvGrpSpPr/>
          <p:nvPr/>
        </p:nvGrpSpPr>
        <p:grpSpPr>
          <a:xfrm>
            <a:off x="6259942" y="4170664"/>
            <a:ext cx="713496" cy="707564"/>
            <a:chOff x="6409426" y="3568104"/>
            <a:chExt cx="962086" cy="962084"/>
          </a:xfrm>
          <a:solidFill>
            <a:schemeClr val="bg2">
              <a:lumMod val="75000"/>
            </a:schemeClr>
          </a:solidFill>
        </p:grpSpPr>
        <p:sp>
          <p:nvSpPr>
            <p:cNvPr id="74" name="椭圆 73"/>
            <p:cNvSpPr/>
            <p:nvPr/>
          </p:nvSpPr>
          <p:spPr bwMode="auto">
            <a:xfrm>
              <a:off x="6409426" y="3568104"/>
              <a:ext cx="962086" cy="962084"/>
            </a:xfrm>
            <a:prstGeom prst="ellipse">
              <a:avLst/>
            </a:prstGeom>
            <a:grpFill/>
            <a:ln w="3175" cap="flat" cmpd="sng">
              <a:noFill/>
              <a:bevel/>
              <a:headEnd/>
              <a:tailEnd/>
            </a:ln>
            <a:extLst/>
          </p:spPr>
          <p:txBody>
            <a:bodyPr anchor="ctr"/>
            <a:lstStyle/>
            <a:p>
              <a:pPr algn="ctr"/>
              <a:endParaRPr lang="zh-CN" altLang="en-US" sz="3300" b="1" dirty="0">
                <a:solidFill>
                  <a:srgbClr val="FFFFFF"/>
                </a:solidFill>
                <a:latin typeface="微软雅黑" pitchFamily="34" charset="-122"/>
                <a:ea typeface="微软雅黑" pitchFamily="34" charset="-122"/>
              </a:endParaRPr>
            </a:p>
          </p:txBody>
        </p:sp>
        <p:sp>
          <p:nvSpPr>
            <p:cNvPr id="75" name="TextBox 74"/>
            <p:cNvSpPr txBox="1"/>
            <p:nvPr/>
          </p:nvSpPr>
          <p:spPr>
            <a:xfrm>
              <a:off x="6629988" y="3710247"/>
              <a:ext cx="546387" cy="717446"/>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3300" b="1" dirty="0">
                  <a:latin typeface="微软雅黑" pitchFamily="34" charset="-122"/>
                </a:rPr>
                <a:t>3</a:t>
              </a:r>
              <a:endParaRPr lang="zh-CN" altLang="en-US" sz="3300" b="1" dirty="0">
                <a:latin typeface="微软雅黑" pitchFamily="34" charset="-122"/>
              </a:endParaRPr>
            </a:p>
          </p:txBody>
        </p:sp>
      </p:grpSp>
      <p:grpSp>
        <p:nvGrpSpPr>
          <p:cNvPr id="76" name="组合 75"/>
          <p:cNvGrpSpPr/>
          <p:nvPr/>
        </p:nvGrpSpPr>
        <p:grpSpPr>
          <a:xfrm>
            <a:off x="6259942" y="5312484"/>
            <a:ext cx="713496" cy="707564"/>
            <a:chOff x="6409426" y="4869160"/>
            <a:chExt cx="962086" cy="962084"/>
          </a:xfrm>
          <a:solidFill>
            <a:schemeClr val="bg2">
              <a:lumMod val="50000"/>
            </a:schemeClr>
          </a:solidFill>
        </p:grpSpPr>
        <p:sp>
          <p:nvSpPr>
            <p:cNvPr id="77" name="椭圆 76"/>
            <p:cNvSpPr/>
            <p:nvPr/>
          </p:nvSpPr>
          <p:spPr bwMode="auto">
            <a:xfrm>
              <a:off x="6409426" y="4869160"/>
              <a:ext cx="962086" cy="962084"/>
            </a:xfrm>
            <a:prstGeom prst="ellipse">
              <a:avLst/>
            </a:prstGeom>
            <a:grpFill/>
            <a:ln w="3175" cap="flat" cmpd="sng">
              <a:noFill/>
              <a:bevel/>
              <a:headEnd/>
              <a:tailEnd/>
            </a:ln>
            <a:extLst/>
          </p:spPr>
          <p:txBody>
            <a:bodyPr anchor="ctr"/>
            <a:lstStyle/>
            <a:p>
              <a:pPr algn="ctr"/>
              <a:endParaRPr lang="zh-CN" altLang="en-US" sz="3300" b="1" dirty="0">
                <a:solidFill>
                  <a:srgbClr val="FFFFFF"/>
                </a:solidFill>
                <a:latin typeface="微软雅黑" pitchFamily="34" charset="-122"/>
                <a:ea typeface="微软雅黑" pitchFamily="34" charset="-122"/>
              </a:endParaRPr>
            </a:p>
          </p:txBody>
        </p:sp>
        <p:sp>
          <p:nvSpPr>
            <p:cNvPr id="78" name="TextBox 77"/>
            <p:cNvSpPr txBox="1"/>
            <p:nvPr/>
          </p:nvSpPr>
          <p:spPr>
            <a:xfrm>
              <a:off x="6595474" y="4996174"/>
              <a:ext cx="546387" cy="717446"/>
            </a:xfrm>
            <a:prstGeom prst="rect">
              <a:avLst/>
            </a:prstGeom>
            <a:grpFill/>
            <a:ln w="3175" cap="flat" cmpd="sng">
              <a:noFill/>
              <a:bevel/>
              <a:headEnd/>
              <a:tailEnd/>
            </a:ln>
          </p:spPr>
          <p:txBody>
            <a:bodyPr anchor="ctr"/>
            <a:lstStyle>
              <a:defPPr>
                <a:defRPr lang="zh-CN"/>
              </a:defPPr>
              <a:lvl1pPr algn="ctr">
                <a:defRPr sz="1600">
                  <a:solidFill>
                    <a:srgbClr val="FFFFFF"/>
                  </a:solidFill>
                  <a:latin typeface="+mn-ea"/>
                  <a:ea typeface="+mn-ea"/>
                </a:defRPr>
              </a:lvl1pPr>
            </a:lstStyle>
            <a:p>
              <a:r>
                <a:rPr lang="en-US" altLang="zh-CN" sz="3300" b="1" dirty="0">
                  <a:latin typeface="微软雅黑" pitchFamily="34" charset="-122"/>
                  <a:ea typeface="微软雅黑" pitchFamily="34" charset="-122"/>
                </a:rPr>
                <a:t>4</a:t>
              </a:r>
              <a:endParaRPr lang="zh-CN" altLang="en-US" sz="3300" b="1" dirty="0">
                <a:latin typeface="微软雅黑" pitchFamily="34" charset="-122"/>
                <a:ea typeface="微软雅黑" pitchFamily="34" charset="-122"/>
              </a:endParaRPr>
            </a:p>
          </p:txBody>
        </p:sp>
      </p:grpSp>
      <p:sp>
        <p:nvSpPr>
          <p:cNvPr id="79" name="TextBox 78"/>
          <p:cNvSpPr txBox="1"/>
          <p:nvPr/>
        </p:nvSpPr>
        <p:spPr>
          <a:xfrm>
            <a:off x="7095627" y="2963722"/>
            <a:ext cx="3872817" cy="694654"/>
          </a:xfrm>
          <a:prstGeom prst="rect">
            <a:avLst/>
          </a:prstGeom>
          <a:noFill/>
        </p:spPr>
        <p:txBody>
          <a:bodyPr wrap="square" lIns="108816" tIns="54408" rIns="108816" bIns="54408" rtlCol="0">
            <a:spAutoFit/>
          </a:bodyPr>
          <a:lstStyle/>
          <a:p>
            <a:r>
              <a:rPr lang="zh-CN" altLang="en-US" sz="1900" dirty="0">
                <a:solidFill>
                  <a:schemeClr val="bg1"/>
                </a:solidFill>
                <a:latin typeface="微软雅黑" pitchFamily="34" charset="-122"/>
                <a:ea typeface="微软雅黑" pitchFamily="34" charset="-122"/>
              </a:rPr>
              <a:t>请输入您的文字请输入您的文字</a:t>
            </a:r>
            <a:endParaRPr lang="en-US" altLang="zh-CN" sz="1900" dirty="0">
              <a:solidFill>
                <a:schemeClr val="bg1"/>
              </a:solidFill>
              <a:latin typeface="微软雅黑" pitchFamily="34" charset="-122"/>
              <a:ea typeface="微软雅黑" pitchFamily="34" charset="-122"/>
            </a:endParaRPr>
          </a:p>
          <a:p>
            <a:r>
              <a:rPr lang="zh-CN" altLang="en-US" sz="1900" dirty="0">
                <a:solidFill>
                  <a:schemeClr val="bg1"/>
                </a:solidFill>
                <a:latin typeface="微软雅黑" pitchFamily="34" charset="-122"/>
                <a:ea typeface="微软雅黑" pitchFamily="34" charset="-122"/>
              </a:rPr>
              <a:t>请输入您的文字请输入您的</a:t>
            </a:r>
            <a:r>
              <a:rPr lang="zh-CN" altLang="en-US" sz="1900" dirty="0" smtClean="0">
                <a:solidFill>
                  <a:schemeClr val="bg1"/>
                </a:solidFill>
                <a:latin typeface="微软雅黑" pitchFamily="34" charset="-122"/>
                <a:ea typeface="微软雅黑" pitchFamily="34" charset="-122"/>
              </a:rPr>
              <a:t>文字</a:t>
            </a:r>
            <a:endParaRPr lang="en-US" altLang="zh-CN" sz="1900" dirty="0">
              <a:solidFill>
                <a:schemeClr val="bg1"/>
              </a:solidFill>
              <a:latin typeface="微软雅黑" pitchFamily="34" charset="-122"/>
              <a:ea typeface="微软雅黑" pitchFamily="34" charset="-122"/>
            </a:endParaRPr>
          </a:p>
        </p:txBody>
      </p:sp>
      <p:sp>
        <p:nvSpPr>
          <p:cNvPr id="80" name="TextBox 79"/>
          <p:cNvSpPr txBox="1"/>
          <p:nvPr/>
        </p:nvSpPr>
        <p:spPr>
          <a:xfrm>
            <a:off x="7095629" y="4159229"/>
            <a:ext cx="3872817" cy="694654"/>
          </a:xfrm>
          <a:prstGeom prst="rect">
            <a:avLst/>
          </a:prstGeom>
          <a:noFill/>
        </p:spPr>
        <p:txBody>
          <a:bodyPr wrap="square" lIns="108816" tIns="54408" rIns="108816" bIns="54408" rtlCol="0">
            <a:spAutoFit/>
          </a:bodyPr>
          <a:lstStyle/>
          <a:p>
            <a:r>
              <a:rPr lang="zh-CN" altLang="en-US" sz="1900" dirty="0">
                <a:solidFill>
                  <a:schemeClr val="bg1"/>
                </a:solidFill>
                <a:latin typeface="微软雅黑" pitchFamily="34" charset="-122"/>
                <a:ea typeface="微软雅黑" pitchFamily="34" charset="-122"/>
              </a:rPr>
              <a:t>请输入您的文字请输入您的文字</a:t>
            </a:r>
            <a:endParaRPr lang="en-US" altLang="zh-CN" sz="1900" dirty="0">
              <a:solidFill>
                <a:schemeClr val="bg1"/>
              </a:solidFill>
              <a:latin typeface="微软雅黑" pitchFamily="34" charset="-122"/>
              <a:ea typeface="微软雅黑" pitchFamily="34" charset="-122"/>
            </a:endParaRPr>
          </a:p>
          <a:p>
            <a:r>
              <a:rPr lang="zh-CN" altLang="en-US" sz="1900" dirty="0">
                <a:solidFill>
                  <a:schemeClr val="bg1"/>
                </a:solidFill>
                <a:latin typeface="微软雅黑" pitchFamily="34" charset="-122"/>
                <a:ea typeface="微软雅黑" pitchFamily="34" charset="-122"/>
              </a:rPr>
              <a:t>请输入您的文字请输入您的</a:t>
            </a:r>
            <a:r>
              <a:rPr lang="zh-CN" altLang="en-US" sz="1900" dirty="0" smtClean="0">
                <a:solidFill>
                  <a:schemeClr val="bg1"/>
                </a:solidFill>
                <a:latin typeface="微软雅黑" pitchFamily="34" charset="-122"/>
                <a:ea typeface="微软雅黑" pitchFamily="34" charset="-122"/>
              </a:rPr>
              <a:t>文字</a:t>
            </a:r>
            <a:endParaRPr lang="en-US" altLang="zh-CN" sz="1900" dirty="0">
              <a:solidFill>
                <a:schemeClr val="bg1"/>
              </a:solidFill>
              <a:latin typeface="微软雅黑" pitchFamily="34" charset="-122"/>
              <a:ea typeface="微软雅黑" pitchFamily="34" charset="-122"/>
            </a:endParaRPr>
          </a:p>
        </p:txBody>
      </p:sp>
      <p:sp>
        <p:nvSpPr>
          <p:cNvPr id="81" name="TextBox 80"/>
          <p:cNvSpPr txBox="1"/>
          <p:nvPr/>
        </p:nvSpPr>
        <p:spPr>
          <a:xfrm>
            <a:off x="7095626" y="5328541"/>
            <a:ext cx="3872817" cy="694654"/>
          </a:xfrm>
          <a:prstGeom prst="rect">
            <a:avLst/>
          </a:prstGeom>
          <a:noFill/>
        </p:spPr>
        <p:txBody>
          <a:bodyPr wrap="square" lIns="108816" tIns="54408" rIns="108816" bIns="54408" rtlCol="0">
            <a:spAutoFit/>
          </a:bodyPr>
          <a:lstStyle/>
          <a:p>
            <a:r>
              <a:rPr lang="zh-CN" altLang="en-US" sz="1900" dirty="0">
                <a:solidFill>
                  <a:schemeClr val="bg1"/>
                </a:solidFill>
                <a:latin typeface="微软雅黑" pitchFamily="34" charset="-122"/>
                <a:ea typeface="微软雅黑" pitchFamily="34" charset="-122"/>
              </a:rPr>
              <a:t>请输入您的文字请输入您的文字</a:t>
            </a:r>
            <a:endParaRPr lang="en-US" altLang="zh-CN" sz="1900" dirty="0">
              <a:solidFill>
                <a:schemeClr val="bg1"/>
              </a:solidFill>
              <a:latin typeface="微软雅黑" pitchFamily="34" charset="-122"/>
              <a:ea typeface="微软雅黑" pitchFamily="34" charset="-122"/>
            </a:endParaRPr>
          </a:p>
          <a:p>
            <a:r>
              <a:rPr lang="zh-CN" altLang="en-US" sz="1900" dirty="0">
                <a:solidFill>
                  <a:schemeClr val="bg1"/>
                </a:solidFill>
                <a:latin typeface="微软雅黑" pitchFamily="34" charset="-122"/>
                <a:ea typeface="微软雅黑" pitchFamily="34" charset="-122"/>
              </a:rPr>
              <a:t>请输入您的文字请输入您的</a:t>
            </a:r>
            <a:r>
              <a:rPr lang="zh-CN" altLang="en-US" sz="1900" dirty="0" smtClean="0">
                <a:solidFill>
                  <a:schemeClr val="bg1"/>
                </a:solidFill>
                <a:latin typeface="微软雅黑" pitchFamily="34" charset="-122"/>
                <a:ea typeface="微软雅黑" pitchFamily="34" charset="-122"/>
              </a:rPr>
              <a:t>文字</a:t>
            </a:r>
            <a:endParaRPr lang="en-US" altLang="zh-CN" sz="19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8813008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400"/>
                                        <p:tgtEl>
                                          <p:spTgt spid="32"/>
                                        </p:tgtEl>
                                      </p:cBhvr>
                                    </p:animEffect>
                                  </p:childTnLst>
                                </p:cTn>
                              </p:par>
                            </p:childTnLst>
                          </p:cTn>
                        </p:par>
                        <p:par>
                          <p:cTn id="28" fill="hold">
                            <p:stCondLst>
                              <p:cond delay="2900"/>
                            </p:stCondLst>
                            <p:childTnLst>
                              <p:par>
                                <p:cTn id="29" presetID="42"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anim calcmode="lin" valueType="num">
                                      <p:cBhvr>
                                        <p:cTn id="32" dur="500" fill="hold"/>
                                        <p:tgtEl>
                                          <p:spTgt spid="31"/>
                                        </p:tgtEl>
                                        <p:attrNameLst>
                                          <p:attrName>ppt_x</p:attrName>
                                        </p:attrNameLst>
                                      </p:cBhvr>
                                      <p:tavLst>
                                        <p:tav tm="0">
                                          <p:val>
                                            <p:strVal val="#ppt_x"/>
                                          </p:val>
                                        </p:tav>
                                        <p:tav tm="100000">
                                          <p:val>
                                            <p:strVal val="#ppt_x"/>
                                          </p:val>
                                        </p:tav>
                                      </p:tavLst>
                                    </p:anim>
                                    <p:anim calcmode="lin" valueType="num">
                                      <p:cBhvr>
                                        <p:cTn id="33" dur="500" fill="hold"/>
                                        <p:tgtEl>
                                          <p:spTgt spid="3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anim calcmode="lin" valueType="num">
                                      <p:cBhvr>
                                        <p:cTn id="37" dur="500" fill="hold"/>
                                        <p:tgtEl>
                                          <p:spTgt spid="40"/>
                                        </p:tgtEl>
                                        <p:attrNameLst>
                                          <p:attrName>ppt_x</p:attrName>
                                        </p:attrNameLst>
                                      </p:cBhvr>
                                      <p:tavLst>
                                        <p:tav tm="0">
                                          <p:val>
                                            <p:strVal val="#ppt_x"/>
                                          </p:val>
                                        </p:tav>
                                        <p:tav tm="100000">
                                          <p:val>
                                            <p:strVal val="#ppt_x"/>
                                          </p:val>
                                        </p:tav>
                                      </p:tavLst>
                                    </p:anim>
                                    <p:anim calcmode="lin" valueType="num">
                                      <p:cBhvr>
                                        <p:cTn id="38" dur="500" fill="hold"/>
                                        <p:tgtEl>
                                          <p:spTgt spid="40"/>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par>
                          <p:cTn id="51" fill="hold">
                            <p:stCondLst>
                              <p:cond delay="3400"/>
                            </p:stCondLst>
                            <p:childTnLst>
                              <p:par>
                                <p:cTn id="52" presetID="21" presetClass="entr" presetSubtype="1"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heel(1)">
                                      <p:cBhvr>
                                        <p:cTn id="54" dur="500"/>
                                        <p:tgtEl>
                                          <p:spTgt spid="42"/>
                                        </p:tgtEl>
                                      </p:cBhvr>
                                    </p:animEffect>
                                  </p:childTnLst>
                                </p:cTn>
                              </p:par>
                            </p:childTnLst>
                          </p:cTn>
                        </p:par>
                        <p:par>
                          <p:cTn id="55" fill="hold">
                            <p:stCondLst>
                              <p:cond delay="3900"/>
                            </p:stCondLst>
                            <p:childTnLst>
                              <p:par>
                                <p:cTn id="56" presetID="22" presetClass="entr" presetSubtype="8"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par>
                          <p:cTn id="59" fill="hold">
                            <p:stCondLst>
                              <p:cond delay="4400"/>
                            </p:stCondLst>
                            <p:childTnLst>
                              <p:par>
                                <p:cTn id="60" presetID="21" presetClass="entr" presetSubtype="1"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heel(1)">
                                      <p:cBhvr>
                                        <p:cTn id="62" dur="500"/>
                                        <p:tgtEl>
                                          <p:spTgt spid="45"/>
                                        </p:tgtEl>
                                      </p:cBhvr>
                                    </p:animEffect>
                                  </p:childTnLst>
                                </p:cTn>
                              </p:par>
                            </p:childTnLst>
                          </p:cTn>
                        </p:par>
                        <p:par>
                          <p:cTn id="63" fill="hold">
                            <p:stCondLst>
                              <p:cond delay="4900"/>
                            </p:stCondLst>
                            <p:childTnLst>
                              <p:par>
                                <p:cTn id="64" presetID="22" presetClass="entr" presetSubtype="8" fill="hold" grpId="0" nodeType="after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wipe(left)">
                                      <p:cBhvr>
                                        <p:cTn id="66" dur="500"/>
                                        <p:tgtEl>
                                          <p:spTgt spid="79"/>
                                        </p:tgtEl>
                                      </p:cBhvr>
                                    </p:animEffect>
                                  </p:childTnLst>
                                </p:cTn>
                              </p:par>
                            </p:childTnLst>
                          </p:cTn>
                        </p:par>
                        <p:par>
                          <p:cTn id="67" fill="hold">
                            <p:stCondLst>
                              <p:cond delay="5400"/>
                            </p:stCondLst>
                            <p:childTnLst>
                              <p:par>
                                <p:cTn id="68" presetID="21" presetClass="entr" presetSubtype="1" fill="hold"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heel(1)">
                                      <p:cBhvr>
                                        <p:cTn id="70" dur="500"/>
                                        <p:tgtEl>
                                          <p:spTgt spid="48"/>
                                        </p:tgtEl>
                                      </p:cBhvr>
                                    </p:animEffect>
                                  </p:childTnLst>
                                </p:cTn>
                              </p:par>
                            </p:childTnLst>
                          </p:cTn>
                        </p:par>
                        <p:par>
                          <p:cTn id="71" fill="hold">
                            <p:stCondLst>
                              <p:cond delay="5900"/>
                            </p:stCondLst>
                            <p:childTnLst>
                              <p:par>
                                <p:cTn id="72" presetID="22" presetClass="entr" presetSubtype="8" fill="hold" grpId="0" nodeType="after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wipe(left)">
                                      <p:cBhvr>
                                        <p:cTn id="74" dur="500"/>
                                        <p:tgtEl>
                                          <p:spTgt spid="80"/>
                                        </p:tgtEl>
                                      </p:cBhvr>
                                    </p:animEffect>
                                  </p:childTnLst>
                                </p:cTn>
                              </p:par>
                            </p:childTnLst>
                          </p:cTn>
                        </p:par>
                        <p:par>
                          <p:cTn id="75" fill="hold">
                            <p:stCondLst>
                              <p:cond delay="6400"/>
                            </p:stCondLst>
                            <p:childTnLst>
                              <p:par>
                                <p:cTn id="76" presetID="21" presetClass="entr" presetSubtype="1" fill="hold" nodeType="after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wheel(1)">
                                      <p:cBhvr>
                                        <p:cTn id="78" dur="500"/>
                                        <p:tgtEl>
                                          <p:spTgt spid="76"/>
                                        </p:tgtEl>
                                      </p:cBhvr>
                                    </p:animEffect>
                                  </p:childTnLst>
                                </p:cTn>
                              </p:par>
                            </p:childTnLst>
                          </p:cTn>
                        </p:par>
                        <p:par>
                          <p:cTn id="79" fill="hold">
                            <p:stCondLst>
                              <p:cond delay="6900"/>
                            </p:stCondLst>
                            <p:childTnLst>
                              <p:par>
                                <p:cTn id="80" presetID="22" presetClass="entr" presetSubtype="8" fill="hold" grpId="0" nodeType="after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wipe(left)">
                                      <p:cBhvr>
                                        <p:cTn id="8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P spid="33" grpId="0" animBg="1"/>
      <p:bldP spid="34" grpId="0" animBg="1"/>
      <p:bldP spid="35" grpId="0" animBg="1"/>
      <p:bldP spid="36" grpId="0"/>
      <p:bldP spid="37" grpId="0"/>
      <p:bldP spid="38" grpId="0"/>
      <p:bldP spid="39" grpId="0"/>
      <p:bldP spid="40" grpId="0"/>
      <p:bldP spid="41" grpId="0"/>
      <p:bldP spid="79"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3681679" y="2263000"/>
            <a:ext cx="2449668" cy="978011"/>
          </a:xfrm>
          <a:custGeom>
            <a:avLst/>
            <a:gdLst>
              <a:gd name="T0" fmla="*/ 281 w 1245"/>
              <a:gd name="T1" fmla="*/ 0 h 427"/>
              <a:gd name="T2" fmla="*/ 0 w 1245"/>
              <a:gd name="T3" fmla="*/ 427 h 427"/>
              <a:gd name="T4" fmla="*/ 1245 w 1245"/>
              <a:gd name="T5" fmla="*/ 427 h 427"/>
              <a:gd name="T6" fmla="*/ 963 w 1245"/>
              <a:gd name="T7" fmla="*/ 0 h 427"/>
              <a:gd name="T8" fmla="*/ 281 w 1245"/>
              <a:gd name="T9" fmla="*/ 0 h 427"/>
            </a:gdLst>
            <a:ahLst/>
            <a:cxnLst>
              <a:cxn ang="0">
                <a:pos x="T0" y="T1"/>
              </a:cxn>
              <a:cxn ang="0">
                <a:pos x="T2" y="T3"/>
              </a:cxn>
              <a:cxn ang="0">
                <a:pos x="T4" y="T5"/>
              </a:cxn>
              <a:cxn ang="0">
                <a:pos x="T6" y="T7"/>
              </a:cxn>
              <a:cxn ang="0">
                <a:pos x="T8" y="T9"/>
              </a:cxn>
            </a:cxnLst>
            <a:rect l="0" t="0" r="r" b="b"/>
            <a:pathLst>
              <a:path w="1245" h="427">
                <a:moveTo>
                  <a:pt x="281" y="0"/>
                </a:moveTo>
                <a:lnTo>
                  <a:pt x="0" y="427"/>
                </a:lnTo>
                <a:lnTo>
                  <a:pt x="1245" y="427"/>
                </a:lnTo>
                <a:lnTo>
                  <a:pt x="963" y="0"/>
                </a:lnTo>
                <a:lnTo>
                  <a:pt x="281" y="0"/>
                </a:lnTo>
                <a:close/>
              </a:path>
            </a:pathLst>
          </a:custGeom>
          <a:solidFill>
            <a:schemeClr val="bg2"/>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3" name="Freeform 6"/>
          <p:cNvSpPr>
            <a:spLocks/>
          </p:cNvSpPr>
          <p:nvPr/>
        </p:nvSpPr>
        <p:spPr bwMode="auto">
          <a:xfrm>
            <a:off x="3124847" y="3241011"/>
            <a:ext cx="3561367" cy="975720"/>
          </a:xfrm>
          <a:custGeom>
            <a:avLst/>
            <a:gdLst>
              <a:gd name="T0" fmla="*/ 283 w 1810"/>
              <a:gd name="T1" fmla="*/ 0 h 426"/>
              <a:gd name="T2" fmla="*/ 0 w 1810"/>
              <a:gd name="T3" fmla="*/ 426 h 426"/>
              <a:gd name="T4" fmla="*/ 1810 w 1810"/>
              <a:gd name="T5" fmla="*/ 426 h 426"/>
              <a:gd name="T6" fmla="*/ 1528 w 1810"/>
              <a:gd name="T7" fmla="*/ 0 h 426"/>
              <a:gd name="T8" fmla="*/ 283 w 1810"/>
              <a:gd name="T9" fmla="*/ 0 h 426"/>
            </a:gdLst>
            <a:ahLst/>
            <a:cxnLst>
              <a:cxn ang="0">
                <a:pos x="T0" y="T1"/>
              </a:cxn>
              <a:cxn ang="0">
                <a:pos x="T2" y="T3"/>
              </a:cxn>
              <a:cxn ang="0">
                <a:pos x="T4" y="T5"/>
              </a:cxn>
              <a:cxn ang="0">
                <a:pos x="T6" y="T7"/>
              </a:cxn>
              <a:cxn ang="0">
                <a:pos x="T8" y="T9"/>
              </a:cxn>
            </a:cxnLst>
            <a:rect l="0" t="0" r="r" b="b"/>
            <a:pathLst>
              <a:path w="1810" h="426">
                <a:moveTo>
                  <a:pt x="283" y="0"/>
                </a:moveTo>
                <a:lnTo>
                  <a:pt x="0" y="426"/>
                </a:lnTo>
                <a:lnTo>
                  <a:pt x="1810" y="426"/>
                </a:lnTo>
                <a:lnTo>
                  <a:pt x="1528" y="0"/>
                </a:lnTo>
                <a:lnTo>
                  <a:pt x="283" y="0"/>
                </a:lnTo>
                <a:close/>
              </a:path>
            </a:pathLst>
          </a:custGeom>
          <a:solidFill>
            <a:schemeClr val="bg2">
              <a:lumMod val="90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4" name="Freeform 7"/>
          <p:cNvSpPr>
            <a:spLocks/>
          </p:cNvSpPr>
          <p:nvPr/>
        </p:nvSpPr>
        <p:spPr bwMode="auto">
          <a:xfrm>
            <a:off x="2571949" y="4216732"/>
            <a:ext cx="4667160" cy="973430"/>
          </a:xfrm>
          <a:custGeom>
            <a:avLst/>
            <a:gdLst>
              <a:gd name="T0" fmla="*/ 281 w 2372"/>
              <a:gd name="T1" fmla="*/ 0 h 425"/>
              <a:gd name="T2" fmla="*/ 0 w 2372"/>
              <a:gd name="T3" fmla="*/ 425 h 425"/>
              <a:gd name="T4" fmla="*/ 2372 w 2372"/>
              <a:gd name="T5" fmla="*/ 425 h 425"/>
              <a:gd name="T6" fmla="*/ 2091 w 2372"/>
              <a:gd name="T7" fmla="*/ 0 h 425"/>
              <a:gd name="T8" fmla="*/ 281 w 2372"/>
              <a:gd name="T9" fmla="*/ 0 h 425"/>
            </a:gdLst>
            <a:ahLst/>
            <a:cxnLst>
              <a:cxn ang="0">
                <a:pos x="T0" y="T1"/>
              </a:cxn>
              <a:cxn ang="0">
                <a:pos x="T2" y="T3"/>
              </a:cxn>
              <a:cxn ang="0">
                <a:pos x="T4" y="T5"/>
              </a:cxn>
              <a:cxn ang="0">
                <a:pos x="T6" y="T7"/>
              </a:cxn>
              <a:cxn ang="0">
                <a:pos x="T8" y="T9"/>
              </a:cxn>
            </a:cxnLst>
            <a:rect l="0" t="0" r="r" b="b"/>
            <a:pathLst>
              <a:path w="2372" h="425">
                <a:moveTo>
                  <a:pt x="281" y="0"/>
                </a:moveTo>
                <a:lnTo>
                  <a:pt x="0" y="425"/>
                </a:lnTo>
                <a:lnTo>
                  <a:pt x="2372" y="425"/>
                </a:lnTo>
                <a:lnTo>
                  <a:pt x="2091" y="0"/>
                </a:lnTo>
                <a:lnTo>
                  <a:pt x="281" y="0"/>
                </a:lnTo>
                <a:close/>
              </a:path>
            </a:pathLst>
          </a:custGeom>
          <a:solidFill>
            <a:schemeClr val="bg2">
              <a:lumMod val="75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5" name="Freeform 8"/>
          <p:cNvSpPr>
            <a:spLocks/>
          </p:cNvSpPr>
          <p:nvPr/>
        </p:nvSpPr>
        <p:spPr bwMode="auto">
          <a:xfrm>
            <a:off x="2015118" y="5190160"/>
            <a:ext cx="5780825" cy="975720"/>
          </a:xfrm>
          <a:custGeom>
            <a:avLst/>
            <a:gdLst>
              <a:gd name="T0" fmla="*/ 283 w 2938"/>
              <a:gd name="T1" fmla="*/ 0 h 426"/>
              <a:gd name="T2" fmla="*/ 2655 w 2938"/>
              <a:gd name="T3" fmla="*/ 0 h 426"/>
              <a:gd name="T4" fmla="*/ 2938 w 2938"/>
              <a:gd name="T5" fmla="*/ 426 h 426"/>
              <a:gd name="T6" fmla="*/ 0 w 2938"/>
              <a:gd name="T7" fmla="*/ 426 h 426"/>
              <a:gd name="T8" fmla="*/ 283 w 2938"/>
              <a:gd name="T9" fmla="*/ 0 h 426"/>
            </a:gdLst>
            <a:ahLst/>
            <a:cxnLst>
              <a:cxn ang="0">
                <a:pos x="T0" y="T1"/>
              </a:cxn>
              <a:cxn ang="0">
                <a:pos x="T2" y="T3"/>
              </a:cxn>
              <a:cxn ang="0">
                <a:pos x="T4" y="T5"/>
              </a:cxn>
              <a:cxn ang="0">
                <a:pos x="T6" y="T7"/>
              </a:cxn>
              <a:cxn ang="0">
                <a:pos x="T8" y="T9"/>
              </a:cxn>
            </a:cxnLst>
            <a:rect l="0" t="0" r="r" b="b"/>
            <a:pathLst>
              <a:path w="2938" h="426">
                <a:moveTo>
                  <a:pt x="283" y="0"/>
                </a:moveTo>
                <a:lnTo>
                  <a:pt x="2655" y="0"/>
                </a:lnTo>
                <a:lnTo>
                  <a:pt x="2938" y="426"/>
                </a:lnTo>
                <a:lnTo>
                  <a:pt x="0" y="426"/>
                </a:lnTo>
                <a:lnTo>
                  <a:pt x="283" y="0"/>
                </a:lnTo>
                <a:close/>
              </a:path>
            </a:pathLst>
          </a:custGeom>
          <a:solidFill>
            <a:schemeClr val="bg2">
              <a:lumMod val="50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6" name="Text Box 10"/>
          <p:cNvSpPr txBox="1">
            <a:spLocks noChangeArrowheads="1"/>
          </p:cNvSpPr>
          <p:nvPr/>
        </p:nvSpPr>
        <p:spPr bwMode="auto">
          <a:xfrm>
            <a:off x="3474042" y="5493354"/>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a:solidFill>
                  <a:schemeClr val="bg1"/>
                </a:solidFill>
                <a:latin typeface="微软雅黑" pitchFamily="34" charset="-122"/>
                <a:ea typeface="微软雅黑" pitchFamily="34" charset="-122"/>
                <a:cs typeface="Open Sans" pitchFamily="34" charset="0"/>
              </a:rPr>
              <a:t>添加文字</a:t>
            </a:r>
            <a:endParaRPr lang="en-US" altLang="zh-CN" sz="2000" b="1" dirty="0">
              <a:solidFill>
                <a:schemeClr val="bg1"/>
              </a:solidFill>
              <a:latin typeface="微软雅黑" pitchFamily="34" charset="-122"/>
              <a:ea typeface="微软雅黑" pitchFamily="34" charset="-122"/>
              <a:cs typeface="Open Sans" pitchFamily="34" charset="0"/>
            </a:endParaRPr>
          </a:p>
        </p:txBody>
      </p:sp>
      <p:sp>
        <p:nvSpPr>
          <p:cNvPr id="7" name="Text Box 10"/>
          <p:cNvSpPr txBox="1">
            <a:spLocks noChangeArrowheads="1"/>
          </p:cNvSpPr>
          <p:nvPr/>
        </p:nvSpPr>
        <p:spPr bwMode="auto">
          <a:xfrm>
            <a:off x="3474042" y="4518781"/>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a:solidFill>
                  <a:schemeClr val="bg1"/>
                </a:solidFill>
                <a:latin typeface="微软雅黑" pitchFamily="34" charset="-122"/>
                <a:ea typeface="微软雅黑" pitchFamily="34" charset="-122"/>
                <a:cs typeface="Open Sans" pitchFamily="34" charset="0"/>
              </a:rPr>
              <a:t>添加文字</a:t>
            </a:r>
            <a:endParaRPr lang="en-US" altLang="zh-CN" sz="2000" b="1" dirty="0">
              <a:solidFill>
                <a:schemeClr val="bg1"/>
              </a:solidFill>
              <a:latin typeface="微软雅黑" pitchFamily="34" charset="-122"/>
              <a:ea typeface="微软雅黑" pitchFamily="34" charset="-122"/>
              <a:cs typeface="Open Sans" pitchFamily="34" charset="0"/>
            </a:endParaRPr>
          </a:p>
        </p:txBody>
      </p:sp>
      <p:sp>
        <p:nvSpPr>
          <p:cNvPr id="8" name="Text Box 10"/>
          <p:cNvSpPr txBox="1">
            <a:spLocks noChangeArrowheads="1"/>
          </p:cNvSpPr>
          <p:nvPr/>
        </p:nvSpPr>
        <p:spPr bwMode="auto">
          <a:xfrm>
            <a:off x="3812456" y="3544205"/>
            <a:ext cx="218614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a:solidFill>
                  <a:schemeClr val="bg1"/>
                </a:solidFill>
                <a:latin typeface="微软雅黑" pitchFamily="34" charset="-122"/>
                <a:ea typeface="微软雅黑" pitchFamily="34" charset="-122"/>
                <a:cs typeface="Open Sans" pitchFamily="34" charset="0"/>
              </a:rPr>
              <a:t>添加文字</a:t>
            </a:r>
            <a:endParaRPr lang="en-US" altLang="zh-CN" sz="2000" b="1" dirty="0">
              <a:solidFill>
                <a:schemeClr val="bg1"/>
              </a:solidFill>
              <a:latin typeface="微软雅黑" pitchFamily="34" charset="-122"/>
              <a:ea typeface="微软雅黑" pitchFamily="34" charset="-122"/>
              <a:cs typeface="Open Sans" pitchFamily="34" charset="0"/>
            </a:endParaRPr>
          </a:p>
        </p:txBody>
      </p:sp>
      <p:sp>
        <p:nvSpPr>
          <p:cNvPr id="9" name="Text Box 10"/>
          <p:cNvSpPr txBox="1">
            <a:spLocks noChangeArrowheads="1"/>
          </p:cNvSpPr>
          <p:nvPr/>
        </p:nvSpPr>
        <p:spPr bwMode="auto">
          <a:xfrm>
            <a:off x="3972351" y="2567339"/>
            <a:ext cx="186635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bg1"/>
                </a:solidFill>
                <a:latin typeface="微软雅黑" pitchFamily="34" charset="-122"/>
                <a:ea typeface="微软雅黑" pitchFamily="34" charset="-122"/>
                <a:cs typeface="Open Sans" pitchFamily="34" charset="0"/>
              </a:rPr>
              <a:t>添加文字</a:t>
            </a:r>
            <a:endParaRPr lang="en-US" sz="2000" b="1" dirty="0">
              <a:solidFill>
                <a:schemeClr val="bg1"/>
              </a:solidFill>
              <a:latin typeface="微软雅黑" pitchFamily="34" charset="-122"/>
              <a:ea typeface="微软雅黑" pitchFamily="34" charset="-122"/>
              <a:cs typeface="Open Sans" pitchFamily="34" charset="0"/>
            </a:endParaRPr>
          </a:p>
        </p:txBody>
      </p:sp>
      <p:sp>
        <p:nvSpPr>
          <p:cNvPr id="10" name="Oval 11"/>
          <p:cNvSpPr/>
          <p:nvPr/>
        </p:nvSpPr>
        <p:spPr>
          <a:xfrm>
            <a:off x="5691723" y="2610532"/>
            <a:ext cx="282947" cy="282947"/>
          </a:xfrm>
          <a:prstGeom prst="ellipse">
            <a:avLst/>
          </a:prstGeom>
          <a:solidFill>
            <a:schemeClr val="bg2">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1" name="Oval 12"/>
          <p:cNvSpPr/>
          <p:nvPr/>
        </p:nvSpPr>
        <p:spPr>
          <a:xfrm>
            <a:off x="6252669" y="3587398"/>
            <a:ext cx="282947" cy="282947"/>
          </a:xfrm>
          <a:prstGeom prst="ellipse">
            <a:avLst/>
          </a:prstGeom>
          <a:solidFill>
            <a:schemeClr val="bg2">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Oval 13"/>
          <p:cNvSpPr/>
          <p:nvPr/>
        </p:nvSpPr>
        <p:spPr>
          <a:xfrm>
            <a:off x="6820614" y="4561974"/>
            <a:ext cx="282947" cy="282947"/>
          </a:xfrm>
          <a:prstGeom prst="ellipse">
            <a:avLst/>
          </a:prstGeom>
          <a:solidFill>
            <a:schemeClr val="bg2">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Oval 14"/>
          <p:cNvSpPr/>
          <p:nvPr/>
        </p:nvSpPr>
        <p:spPr>
          <a:xfrm>
            <a:off x="7377593" y="5536547"/>
            <a:ext cx="282947" cy="282947"/>
          </a:xfrm>
          <a:prstGeom prst="ellipse">
            <a:avLst/>
          </a:prstGeom>
          <a:solidFill>
            <a:schemeClr val="bg2">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肘形接點 23"/>
          <p:cNvSpPr>
            <a:spLocks noChangeShapeType="1"/>
          </p:cNvSpPr>
          <p:nvPr/>
        </p:nvSpPr>
        <p:spPr bwMode="auto">
          <a:xfrm rot="5400000" flipH="1" flipV="1">
            <a:off x="6723362" y="1142046"/>
            <a:ext cx="703776" cy="2233195"/>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200551"/>
              <a:gd name="connsiteX1" fmla="*/ 626447 w 626447"/>
              <a:gd name="connsiteY1" fmla="*/ 464024 h 2200551"/>
              <a:gd name="connsiteX2" fmla="*/ 622250 w 626447"/>
              <a:gd name="connsiteY2" fmla="*/ 2200551 h 2200551"/>
            </a:gdLst>
            <a:ahLst/>
            <a:cxnLst>
              <a:cxn ang="0">
                <a:pos x="connsiteX0" y="connsiteY0"/>
              </a:cxn>
              <a:cxn ang="0">
                <a:pos x="connsiteX1" y="connsiteY1"/>
              </a:cxn>
              <a:cxn ang="0">
                <a:pos x="connsiteX2" y="connsiteY2"/>
              </a:cxn>
            </a:cxnLst>
            <a:rect l="l" t="t" r="r" b="b"/>
            <a:pathLst>
              <a:path w="626447" h="2200551" fill="none">
                <a:moveTo>
                  <a:pt x="0" y="0"/>
                </a:moveTo>
                <a:lnTo>
                  <a:pt x="626447" y="464024"/>
                </a:lnTo>
                <a:cubicBezTo>
                  <a:pt x="626447" y="1220203"/>
                  <a:pt x="622250" y="1444372"/>
                  <a:pt x="622250" y="2200551"/>
                </a:cubicBezTo>
              </a:path>
            </a:pathLst>
          </a:custGeom>
          <a:noFill/>
          <a:ln w="19050" cap="flat" cmpd="sng">
            <a:solidFill>
              <a:schemeClr val="bg1"/>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dirty="0">
              <a:ea typeface="微软雅黑" pitchFamily="34" charset="-122"/>
            </a:endParaRPr>
          </a:p>
        </p:txBody>
      </p:sp>
      <p:sp>
        <p:nvSpPr>
          <p:cNvPr id="15" name="矩形 14"/>
          <p:cNvSpPr/>
          <p:nvPr/>
        </p:nvSpPr>
        <p:spPr>
          <a:xfrm>
            <a:off x="8405586" y="1513980"/>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6" name="矩形 47"/>
          <p:cNvSpPr>
            <a:spLocks noChangeArrowheads="1"/>
          </p:cNvSpPr>
          <p:nvPr/>
        </p:nvSpPr>
        <p:spPr bwMode="auto">
          <a:xfrm>
            <a:off x="8405586" y="1864178"/>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bg1"/>
                </a:solidFill>
                <a:sym typeface="微软雅黑" pitchFamily="34" charset="-122"/>
              </a:rPr>
              <a:t>在此录入上述图表的描述说明，在此录入上述图表的描述</a:t>
            </a:r>
            <a:r>
              <a:rPr lang="zh-CN" altLang="en-US" sz="1400" dirty="0" smtClean="0">
                <a:solidFill>
                  <a:schemeClr val="bg1"/>
                </a:solidFill>
                <a:sym typeface="微软雅黑" pitchFamily="34" charset="-122"/>
              </a:rPr>
              <a:t>说明。</a:t>
            </a:r>
            <a:endParaRPr lang="zh-CN" altLang="en-US" sz="1400" dirty="0">
              <a:solidFill>
                <a:schemeClr val="bg1"/>
              </a:solidFill>
              <a:sym typeface="微软雅黑" pitchFamily="34" charset="-122"/>
            </a:endParaRPr>
          </a:p>
        </p:txBody>
      </p:sp>
      <p:sp>
        <p:nvSpPr>
          <p:cNvPr id="17" name="肘形接點 23"/>
          <p:cNvSpPr>
            <a:spLocks noChangeShapeType="1"/>
          </p:cNvSpPr>
          <p:nvPr/>
        </p:nvSpPr>
        <p:spPr bwMode="auto">
          <a:xfrm rot="5400000" flipH="1" flipV="1">
            <a:off x="7134572" y="2591585"/>
            <a:ext cx="458319" cy="1656230"/>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084046"/>
              <a:gd name="connsiteX1" fmla="*/ 626447 w 626447"/>
              <a:gd name="connsiteY1" fmla="*/ 464024 h 2084046"/>
              <a:gd name="connsiteX2" fmla="*/ 626446 w 626447"/>
              <a:gd name="connsiteY2" fmla="*/ 2084046 h 2084046"/>
            </a:gdLst>
            <a:ahLst/>
            <a:cxnLst>
              <a:cxn ang="0">
                <a:pos x="connsiteX0" y="connsiteY0"/>
              </a:cxn>
              <a:cxn ang="0">
                <a:pos x="connsiteX1" y="connsiteY1"/>
              </a:cxn>
              <a:cxn ang="0">
                <a:pos x="connsiteX2" y="connsiteY2"/>
              </a:cxn>
            </a:cxnLst>
            <a:rect l="l" t="t" r="r" b="b"/>
            <a:pathLst>
              <a:path w="626447" h="2084046" fill="none">
                <a:moveTo>
                  <a:pt x="0" y="0"/>
                </a:moveTo>
                <a:lnTo>
                  <a:pt x="626447" y="464024"/>
                </a:lnTo>
                <a:cubicBezTo>
                  <a:pt x="626447" y="1220203"/>
                  <a:pt x="626446" y="1327867"/>
                  <a:pt x="626446" y="2084046"/>
                </a:cubicBezTo>
              </a:path>
            </a:pathLst>
          </a:custGeom>
          <a:noFill/>
          <a:ln w="19050" cap="flat" cmpd="sng">
            <a:solidFill>
              <a:schemeClr val="bg1"/>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dirty="0">
              <a:ea typeface="微软雅黑" pitchFamily="34" charset="-122"/>
            </a:endParaRPr>
          </a:p>
        </p:txBody>
      </p:sp>
      <p:sp>
        <p:nvSpPr>
          <p:cNvPr id="18" name="矩形 17"/>
          <p:cNvSpPr/>
          <p:nvPr/>
        </p:nvSpPr>
        <p:spPr>
          <a:xfrm>
            <a:off x="8405586" y="2799521"/>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9" name="矩形 47"/>
          <p:cNvSpPr>
            <a:spLocks noChangeArrowheads="1"/>
          </p:cNvSpPr>
          <p:nvPr/>
        </p:nvSpPr>
        <p:spPr bwMode="auto">
          <a:xfrm>
            <a:off x="8405586" y="3149719"/>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bg1"/>
                </a:solidFill>
                <a:sym typeface="微软雅黑" pitchFamily="34" charset="-122"/>
              </a:rPr>
              <a:t>在此录入上述图表的描述说明，在此录入上述图表</a:t>
            </a:r>
            <a:r>
              <a:rPr lang="zh-CN" altLang="en-US" sz="1400" dirty="0" smtClean="0">
                <a:solidFill>
                  <a:schemeClr val="bg1"/>
                </a:solidFill>
                <a:sym typeface="微软雅黑" pitchFamily="34" charset="-122"/>
              </a:rPr>
              <a:t>的</a:t>
            </a:r>
            <a:r>
              <a:rPr lang="zh-CN" altLang="en-US" sz="1400" dirty="0">
                <a:solidFill>
                  <a:schemeClr val="bg1"/>
                </a:solidFill>
                <a:sym typeface="微软雅黑" pitchFamily="34" charset="-122"/>
              </a:rPr>
              <a:t>综合</a:t>
            </a:r>
            <a:r>
              <a:rPr lang="zh-CN" altLang="en-US" sz="1400" dirty="0" smtClean="0">
                <a:solidFill>
                  <a:schemeClr val="bg1"/>
                </a:solidFill>
                <a:sym typeface="微软雅黑" pitchFamily="34" charset="-122"/>
              </a:rPr>
              <a:t>描述说明。</a:t>
            </a:r>
            <a:endParaRPr lang="zh-CN" altLang="en-US" sz="1400" dirty="0">
              <a:solidFill>
                <a:schemeClr val="bg1"/>
              </a:solidFill>
              <a:sym typeface="微软雅黑" pitchFamily="34" charset="-122"/>
            </a:endParaRPr>
          </a:p>
        </p:txBody>
      </p:sp>
      <p:cxnSp>
        <p:nvCxnSpPr>
          <p:cNvPr id="20" name="直接连接符 19"/>
          <p:cNvCxnSpPr>
            <a:stCxn id="12" idx="6"/>
          </p:cNvCxnSpPr>
          <p:nvPr/>
        </p:nvCxnSpPr>
        <p:spPr>
          <a:xfrm flipV="1">
            <a:off x="7103561" y="4695626"/>
            <a:ext cx="1088286" cy="7822"/>
          </a:xfrm>
          <a:prstGeom prst="line">
            <a:avLst/>
          </a:prstGeom>
          <a:noFill/>
          <a:ln w="19050" cap="flat" cmpd="sng">
            <a:solidFill>
              <a:schemeClr val="bg1"/>
            </a:solidFill>
            <a:prstDash val="dash"/>
            <a:bevel/>
            <a:headEnd type="oval" w="med" len="med"/>
            <a:tailEnd type="oval" w="med" len="med"/>
          </a:ln>
          <a:extLst>
            <a:ext uri="{909E8E84-426E-40DD-AFC4-6F175D3DCCD1}">
              <a14:hiddenFill xmlns:a14="http://schemas.microsoft.com/office/drawing/2010/main">
                <a:noFill/>
              </a14:hiddenFill>
            </a:ext>
          </a:extLst>
        </p:spPr>
      </p:cxnSp>
      <p:cxnSp>
        <p:nvCxnSpPr>
          <p:cNvPr id="21" name="直接连接符 20"/>
          <p:cNvCxnSpPr/>
          <p:nvPr/>
        </p:nvCxnSpPr>
        <p:spPr>
          <a:xfrm flipV="1">
            <a:off x="7660540" y="5654172"/>
            <a:ext cx="531307" cy="1"/>
          </a:xfrm>
          <a:prstGeom prst="line">
            <a:avLst/>
          </a:prstGeom>
          <a:noFill/>
          <a:ln w="19050" cap="flat" cmpd="sng">
            <a:solidFill>
              <a:schemeClr val="bg1"/>
            </a:solidFill>
            <a:prstDash val="dash"/>
            <a:bevel/>
            <a:headEnd type="oval" w="med" len="med"/>
            <a:tailEnd type="oval" w="med" len="med"/>
          </a:ln>
          <a:extLst>
            <a:ext uri="{909E8E84-426E-40DD-AFC4-6F175D3DCCD1}">
              <a14:hiddenFill xmlns:a14="http://schemas.microsoft.com/office/drawing/2010/main">
                <a:noFill/>
              </a14:hiddenFill>
            </a:ext>
          </a:extLst>
        </p:spPr>
      </p:cxnSp>
      <p:sp>
        <p:nvSpPr>
          <p:cNvPr id="22" name="矩形 21"/>
          <p:cNvSpPr/>
          <p:nvPr/>
        </p:nvSpPr>
        <p:spPr>
          <a:xfrm>
            <a:off x="8405586" y="4139604"/>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23" name="矩形 47"/>
          <p:cNvSpPr>
            <a:spLocks noChangeArrowheads="1"/>
          </p:cNvSpPr>
          <p:nvPr/>
        </p:nvSpPr>
        <p:spPr bwMode="auto">
          <a:xfrm>
            <a:off x="8405586" y="4489802"/>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bg1"/>
                </a:solidFill>
                <a:sym typeface="微软雅黑" pitchFamily="34" charset="-122"/>
              </a:rPr>
              <a:t>在此录入上述图表的描述说明，在此录入上述图表的描述</a:t>
            </a:r>
            <a:r>
              <a:rPr lang="zh-CN" altLang="en-US" sz="1400" dirty="0" smtClean="0">
                <a:solidFill>
                  <a:schemeClr val="bg1"/>
                </a:solidFill>
                <a:sym typeface="微软雅黑" pitchFamily="34" charset="-122"/>
              </a:rPr>
              <a:t>说明。</a:t>
            </a:r>
            <a:endParaRPr lang="zh-CN" altLang="en-US" sz="1400" dirty="0">
              <a:solidFill>
                <a:schemeClr val="bg1"/>
              </a:solidFill>
              <a:sym typeface="微软雅黑" pitchFamily="34" charset="-122"/>
            </a:endParaRPr>
          </a:p>
        </p:txBody>
      </p:sp>
      <p:sp>
        <p:nvSpPr>
          <p:cNvPr id="24" name="矩形 23"/>
          <p:cNvSpPr/>
          <p:nvPr/>
        </p:nvSpPr>
        <p:spPr>
          <a:xfrm>
            <a:off x="8405586" y="5479737"/>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25" name="矩形 47"/>
          <p:cNvSpPr>
            <a:spLocks noChangeArrowheads="1"/>
          </p:cNvSpPr>
          <p:nvPr/>
        </p:nvSpPr>
        <p:spPr bwMode="auto">
          <a:xfrm>
            <a:off x="8405586" y="5829935"/>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bg1"/>
                </a:solidFill>
                <a:sym typeface="微软雅黑" pitchFamily="34" charset="-122"/>
              </a:rPr>
              <a:t>在此录入上述图表的描述说明，在此录入上述图表</a:t>
            </a:r>
            <a:r>
              <a:rPr lang="zh-CN" altLang="en-US" sz="1400" dirty="0" smtClean="0">
                <a:solidFill>
                  <a:schemeClr val="bg1"/>
                </a:solidFill>
                <a:sym typeface="微软雅黑" pitchFamily="34" charset="-122"/>
              </a:rPr>
              <a:t>的</a:t>
            </a:r>
            <a:r>
              <a:rPr lang="zh-CN" altLang="en-US" sz="1400" dirty="0">
                <a:solidFill>
                  <a:schemeClr val="bg1"/>
                </a:solidFill>
                <a:sym typeface="微软雅黑" pitchFamily="34" charset="-122"/>
              </a:rPr>
              <a:t>综合</a:t>
            </a:r>
            <a:r>
              <a:rPr lang="zh-CN" altLang="en-US" sz="1400" dirty="0" smtClean="0">
                <a:solidFill>
                  <a:schemeClr val="bg1"/>
                </a:solidFill>
                <a:sym typeface="微软雅黑" pitchFamily="34" charset="-122"/>
              </a:rPr>
              <a:t>描述说明。</a:t>
            </a:r>
            <a:endParaRPr lang="zh-CN" altLang="en-US" sz="1400" dirty="0">
              <a:solidFill>
                <a:schemeClr val="bg1"/>
              </a:solidFill>
              <a:sym typeface="微软雅黑" pitchFamily="34" charset="-122"/>
            </a:endParaRPr>
          </a:p>
        </p:txBody>
      </p:sp>
      <p:sp>
        <p:nvSpPr>
          <p:cNvPr id="28"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29" name="组合 28"/>
          <p:cNvGrpSpPr/>
          <p:nvPr/>
        </p:nvGrpSpPr>
        <p:grpSpPr>
          <a:xfrm>
            <a:off x="5334856" y="570216"/>
            <a:ext cx="263341" cy="395013"/>
            <a:chOff x="5284519" y="1508166"/>
            <a:chExt cx="213756" cy="427512"/>
          </a:xfrm>
        </p:grpSpPr>
        <p:cxnSp>
          <p:nvCxnSpPr>
            <p:cNvPr id="30" name="直接连接符 29"/>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4436490" y="1686822"/>
            <a:ext cx="938059"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defPPr>
              <a:defRPr lang="zh-CN"/>
            </a:defPPr>
            <a:lvl1pPr>
              <a:spcBef>
                <a:spcPct val="0"/>
              </a:spcBef>
              <a:buFont typeface="Arial" charset="0"/>
              <a:buNone/>
              <a:defRPr sz="2933" b="1">
                <a:solidFill>
                  <a:schemeClr val="tx1">
                    <a:lumMod val="75000"/>
                    <a:lumOff val="25000"/>
                  </a:schemeClr>
                </a:solidFill>
                <a:latin typeface="Arial" panose="020B0604020202020204" pitchFamily="34" charset="0"/>
                <a:ea typeface="微软雅黑" pitchFamily="34" charset="-122"/>
                <a:cs typeface="Arial" panose="020B0604020202020204" pitchFamily="34" charset="0"/>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smtClean="0">
                <a:solidFill>
                  <a:schemeClr val="bg1"/>
                </a:solidFill>
              </a:rPr>
              <a:t>文字</a:t>
            </a:r>
            <a:endParaRPr lang="zh-CN" altLang="en-US" dirty="0">
              <a:solidFill>
                <a:schemeClr val="bg1"/>
              </a:solidFill>
            </a:endParaRPr>
          </a:p>
        </p:txBody>
      </p:sp>
    </p:spTree>
    <p:extLst>
      <p:ext uri="{BB962C8B-B14F-4D97-AF65-F5344CB8AC3E}">
        <p14:creationId xmlns:p14="http://schemas.microsoft.com/office/powerpoint/2010/main" val="346121144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45"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ppt_w</p:attrName>
                                        </p:attrNameLst>
                                      </p:cBhvr>
                                      <p:tavLst>
                                        <p:tav tm="0" fmla="#ppt_w*sin(2.5*pi*$)">
                                          <p:val>
                                            <p:fltVal val="0"/>
                                          </p:val>
                                        </p:tav>
                                        <p:tav tm="100000">
                                          <p:val>
                                            <p:fltVal val="1"/>
                                          </p:val>
                                        </p:tav>
                                      </p:tavLst>
                                    </p:anim>
                                    <p:anim calcmode="lin" valueType="num">
                                      <p:cBhvr>
                                        <p:cTn id="17" dur="1000" fill="hold"/>
                                        <p:tgtEl>
                                          <p:spTgt spid="33"/>
                                        </p:tgtEl>
                                        <p:attrNameLst>
                                          <p:attrName>ppt_h</p:attrName>
                                        </p:attrNameLst>
                                      </p:cBhvr>
                                      <p:tavLst>
                                        <p:tav tm="0">
                                          <p:val>
                                            <p:strVal val="#ppt_h"/>
                                          </p:val>
                                        </p:tav>
                                        <p:tav tm="100000">
                                          <p:val>
                                            <p:strVal val="#ppt_h"/>
                                          </p:val>
                                        </p:tav>
                                      </p:tavLst>
                                    </p:anim>
                                  </p:childTnLst>
                                </p:cTn>
                              </p:par>
                            </p:childTnLst>
                          </p:cTn>
                        </p:par>
                        <p:par>
                          <p:cTn id="18" fill="hold">
                            <p:stCondLst>
                              <p:cond delay="2000"/>
                            </p:stCondLst>
                            <p:childTnLst>
                              <p:par>
                                <p:cTn id="19" presetID="1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300"/>
                                        <p:tgtEl>
                                          <p:spTgt spid="2"/>
                                        </p:tgtEl>
                                        <p:attrNameLst>
                                          <p:attrName>ppt_y</p:attrName>
                                        </p:attrNameLst>
                                      </p:cBhvr>
                                      <p:tavLst>
                                        <p:tav tm="0">
                                          <p:val>
                                            <p:strVal val="#ppt_y-#ppt_h*1.125000"/>
                                          </p:val>
                                        </p:tav>
                                        <p:tav tm="100000">
                                          <p:val>
                                            <p:strVal val="#ppt_y"/>
                                          </p:val>
                                        </p:tav>
                                      </p:tavLst>
                                    </p:anim>
                                    <p:animEffect transition="in" filter="wipe(down)">
                                      <p:cBhvr>
                                        <p:cTn id="22" dur="300"/>
                                        <p:tgtEl>
                                          <p:spTgt spid="2"/>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300"/>
                                        <p:tgtEl>
                                          <p:spTgt spid="9"/>
                                        </p:tgtEl>
                                        <p:attrNameLst>
                                          <p:attrName>ppt_y</p:attrName>
                                        </p:attrNameLst>
                                      </p:cBhvr>
                                      <p:tavLst>
                                        <p:tav tm="0">
                                          <p:val>
                                            <p:strVal val="#ppt_y-#ppt_h*1.125000"/>
                                          </p:val>
                                        </p:tav>
                                        <p:tav tm="100000">
                                          <p:val>
                                            <p:strVal val="#ppt_y"/>
                                          </p:val>
                                        </p:tav>
                                      </p:tavLst>
                                    </p:anim>
                                    <p:animEffect transition="in" filter="wipe(down)">
                                      <p:cBhvr>
                                        <p:cTn id="26" dur="300"/>
                                        <p:tgtEl>
                                          <p:spTgt spid="9"/>
                                        </p:tgtEl>
                                      </p:cBhvr>
                                    </p:animEffect>
                                  </p:childTnLst>
                                </p:cTn>
                              </p:par>
                            </p:childTnLst>
                          </p:cTn>
                        </p:par>
                        <p:par>
                          <p:cTn id="27" fill="hold">
                            <p:stCondLst>
                              <p:cond delay="2300"/>
                            </p:stCondLst>
                            <p:childTnLst>
                              <p:par>
                                <p:cTn id="28" presetID="12" presetClass="entr" presetSubtype="1"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300"/>
                                        <p:tgtEl>
                                          <p:spTgt spid="3"/>
                                        </p:tgtEl>
                                        <p:attrNameLst>
                                          <p:attrName>ppt_y</p:attrName>
                                        </p:attrNameLst>
                                      </p:cBhvr>
                                      <p:tavLst>
                                        <p:tav tm="0">
                                          <p:val>
                                            <p:strVal val="#ppt_y-#ppt_h*1.125000"/>
                                          </p:val>
                                        </p:tav>
                                        <p:tav tm="100000">
                                          <p:val>
                                            <p:strVal val="#ppt_y"/>
                                          </p:val>
                                        </p:tav>
                                      </p:tavLst>
                                    </p:anim>
                                    <p:animEffect transition="in" filter="wipe(down)">
                                      <p:cBhvr>
                                        <p:cTn id="31" dur="300"/>
                                        <p:tgtEl>
                                          <p:spTgt spid="3"/>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300"/>
                                        <p:tgtEl>
                                          <p:spTgt spid="8"/>
                                        </p:tgtEl>
                                        <p:attrNameLst>
                                          <p:attrName>ppt_y</p:attrName>
                                        </p:attrNameLst>
                                      </p:cBhvr>
                                      <p:tavLst>
                                        <p:tav tm="0">
                                          <p:val>
                                            <p:strVal val="#ppt_y-#ppt_h*1.125000"/>
                                          </p:val>
                                        </p:tav>
                                        <p:tav tm="100000">
                                          <p:val>
                                            <p:strVal val="#ppt_y"/>
                                          </p:val>
                                        </p:tav>
                                      </p:tavLst>
                                    </p:anim>
                                    <p:animEffect transition="in" filter="wipe(down)">
                                      <p:cBhvr>
                                        <p:cTn id="35" dur="300"/>
                                        <p:tgtEl>
                                          <p:spTgt spid="8"/>
                                        </p:tgtEl>
                                      </p:cBhvr>
                                    </p:animEffect>
                                  </p:childTnLst>
                                </p:cTn>
                              </p:par>
                            </p:childTnLst>
                          </p:cTn>
                        </p:par>
                        <p:par>
                          <p:cTn id="36" fill="hold">
                            <p:stCondLst>
                              <p:cond delay="2600"/>
                            </p:stCondLst>
                            <p:childTnLst>
                              <p:par>
                                <p:cTn id="37" presetID="12" presetClass="entr" presetSubtype="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300"/>
                                        <p:tgtEl>
                                          <p:spTgt spid="4"/>
                                        </p:tgtEl>
                                        <p:attrNameLst>
                                          <p:attrName>ppt_y</p:attrName>
                                        </p:attrNameLst>
                                      </p:cBhvr>
                                      <p:tavLst>
                                        <p:tav tm="0">
                                          <p:val>
                                            <p:strVal val="#ppt_y-#ppt_h*1.125000"/>
                                          </p:val>
                                        </p:tav>
                                        <p:tav tm="100000">
                                          <p:val>
                                            <p:strVal val="#ppt_y"/>
                                          </p:val>
                                        </p:tav>
                                      </p:tavLst>
                                    </p:anim>
                                    <p:animEffect transition="in" filter="wipe(down)">
                                      <p:cBhvr>
                                        <p:cTn id="40" dur="300"/>
                                        <p:tgtEl>
                                          <p:spTgt spid="4"/>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300"/>
                                        <p:tgtEl>
                                          <p:spTgt spid="7"/>
                                        </p:tgtEl>
                                        <p:attrNameLst>
                                          <p:attrName>ppt_y</p:attrName>
                                        </p:attrNameLst>
                                      </p:cBhvr>
                                      <p:tavLst>
                                        <p:tav tm="0">
                                          <p:val>
                                            <p:strVal val="#ppt_y-#ppt_h*1.125000"/>
                                          </p:val>
                                        </p:tav>
                                        <p:tav tm="100000">
                                          <p:val>
                                            <p:strVal val="#ppt_y"/>
                                          </p:val>
                                        </p:tav>
                                      </p:tavLst>
                                    </p:anim>
                                    <p:animEffect transition="in" filter="wipe(down)">
                                      <p:cBhvr>
                                        <p:cTn id="44" dur="300"/>
                                        <p:tgtEl>
                                          <p:spTgt spid="7"/>
                                        </p:tgtEl>
                                      </p:cBhvr>
                                    </p:animEffect>
                                  </p:childTnLst>
                                </p:cTn>
                              </p:par>
                            </p:childTnLst>
                          </p:cTn>
                        </p:par>
                        <p:par>
                          <p:cTn id="45" fill="hold">
                            <p:stCondLst>
                              <p:cond delay="2900"/>
                            </p:stCondLst>
                            <p:childTnLst>
                              <p:par>
                                <p:cTn id="46" presetID="12" presetClass="entr" presetSubtype="1"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300"/>
                                        <p:tgtEl>
                                          <p:spTgt spid="5"/>
                                        </p:tgtEl>
                                        <p:attrNameLst>
                                          <p:attrName>ppt_y</p:attrName>
                                        </p:attrNameLst>
                                      </p:cBhvr>
                                      <p:tavLst>
                                        <p:tav tm="0">
                                          <p:val>
                                            <p:strVal val="#ppt_y-#ppt_h*1.125000"/>
                                          </p:val>
                                        </p:tav>
                                        <p:tav tm="100000">
                                          <p:val>
                                            <p:strVal val="#ppt_y"/>
                                          </p:val>
                                        </p:tav>
                                      </p:tavLst>
                                    </p:anim>
                                    <p:animEffect transition="in" filter="wipe(down)">
                                      <p:cBhvr>
                                        <p:cTn id="49" dur="300"/>
                                        <p:tgtEl>
                                          <p:spTgt spid="5"/>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300"/>
                                        <p:tgtEl>
                                          <p:spTgt spid="6"/>
                                        </p:tgtEl>
                                        <p:attrNameLst>
                                          <p:attrName>ppt_y</p:attrName>
                                        </p:attrNameLst>
                                      </p:cBhvr>
                                      <p:tavLst>
                                        <p:tav tm="0">
                                          <p:val>
                                            <p:strVal val="#ppt_y-#ppt_h*1.125000"/>
                                          </p:val>
                                        </p:tav>
                                        <p:tav tm="100000">
                                          <p:val>
                                            <p:strVal val="#ppt_y"/>
                                          </p:val>
                                        </p:tav>
                                      </p:tavLst>
                                    </p:anim>
                                    <p:animEffect transition="in" filter="wipe(down)">
                                      <p:cBhvr>
                                        <p:cTn id="53" dur="300"/>
                                        <p:tgtEl>
                                          <p:spTgt spid="6"/>
                                        </p:tgtEl>
                                      </p:cBhvr>
                                    </p:animEffect>
                                  </p:childTnLst>
                                </p:cTn>
                              </p:par>
                            </p:childTnLst>
                          </p:cTn>
                        </p:par>
                        <p:par>
                          <p:cTn id="54" fill="hold">
                            <p:stCondLst>
                              <p:cond delay="3200"/>
                            </p:stCondLst>
                            <p:childTnLst>
                              <p:par>
                                <p:cTn id="55" presetID="2" presetClass="entr" presetSubtype="4" fill="hold" grpId="0" nodeType="afterEffect">
                                  <p:stCondLst>
                                    <p:cond delay="25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3700"/>
                            </p:stCondLst>
                            <p:childTnLst>
                              <p:par>
                                <p:cTn id="60" presetID="2" presetClass="entr" presetSubtype="4"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250" fill="hold"/>
                                        <p:tgtEl>
                                          <p:spTgt spid="12"/>
                                        </p:tgtEl>
                                        <p:attrNameLst>
                                          <p:attrName>ppt_x</p:attrName>
                                        </p:attrNameLst>
                                      </p:cBhvr>
                                      <p:tavLst>
                                        <p:tav tm="0">
                                          <p:val>
                                            <p:strVal val="#ppt_x"/>
                                          </p:val>
                                        </p:tav>
                                        <p:tav tm="100000">
                                          <p:val>
                                            <p:strVal val="#ppt_x"/>
                                          </p:val>
                                        </p:tav>
                                      </p:tavLst>
                                    </p:anim>
                                    <p:anim calcmode="lin" valueType="num">
                                      <p:cBhvr additive="base">
                                        <p:cTn id="63" dur="250" fill="hold"/>
                                        <p:tgtEl>
                                          <p:spTgt spid="12"/>
                                        </p:tgtEl>
                                        <p:attrNameLst>
                                          <p:attrName>ppt_y</p:attrName>
                                        </p:attrNameLst>
                                      </p:cBhvr>
                                      <p:tavLst>
                                        <p:tav tm="0">
                                          <p:val>
                                            <p:strVal val="1+#ppt_h/2"/>
                                          </p:val>
                                        </p:tav>
                                        <p:tav tm="100000">
                                          <p:val>
                                            <p:strVal val="#ppt_y"/>
                                          </p:val>
                                        </p:tav>
                                      </p:tavLst>
                                    </p:anim>
                                  </p:childTnLst>
                                </p:cTn>
                              </p:par>
                            </p:childTnLst>
                          </p:cTn>
                        </p:par>
                        <p:par>
                          <p:cTn id="64" fill="hold">
                            <p:stCondLst>
                              <p:cond delay="395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4200"/>
                            </p:stCondLst>
                            <p:childTnLst>
                              <p:par>
                                <p:cTn id="70" presetID="2" presetClass="entr" presetSubtype="4"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250" fill="hold"/>
                                        <p:tgtEl>
                                          <p:spTgt spid="10"/>
                                        </p:tgtEl>
                                        <p:attrNameLst>
                                          <p:attrName>ppt_x</p:attrName>
                                        </p:attrNameLst>
                                      </p:cBhvr>
                                      <p:tavLst>
                                        <p:tav tm="0">
                                          <p:val>
                                            <p:strVal val="#ppt_x"/>
                                          </p:val>
                                        </p:tav>
                                        <p:tav tm="100000">
                                          <p:val>
                                            <p:strVal val="#ppt_x"/>
                                          </p:val>
                                        </p:tav>
                                      </p:tavLst>
                                    </p:anim>
                                    <p:anim calcmode="lin" valueType="num">
                                      <p:cBhvr additive="base">
                                        <p:cTn id="73" dur="250" fill="hold"/>
                                        <p:tgtEl>
                                          <p:spTgt spid="10"/>
                                        </p:tgtEl>
                                        <p:attrNameLst>
                                          <p:attrName>ppt_y</p:attrName>
                                        </p:attrNameLst>
                                      </p:cBhvr>
                                      <p:tavLst>
                                        <p:tav tm="0">
                                          <p:val>
                                            <p:strVal val="1+#ppt_h/2"/>
                                          </p:val>
                                        </p:tav>
                                        <p:tav tm="100000">
                                          <p:val>
                                            <p:strVal val="#ppt_y"/>
                                          </p:val>
                                        </p:tav>
                                      </p:tavLst>
                                    </p:anim>
                                  </p:childTnLst>
                                </p:cTn>
                              </p:par>
                            </p:childTnLst>
                          </p:cTn>
                        </p:par>
                        <p:par>
                          <p:cTn id="74" fill="hold">
                            <p:stCondLst>
                              <p:cond delay="4450"/>
                            </p:stCondLst>
                            <p:childTnLst>
                              <p:par>
                                <p:cTn id="75" presetID="22" presetClass="entr" presetSubtype="8"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500"/>
                                        <p:tgtEl>
                                          <p:spTgt spid="14"/>
                                        </p:tgtEl>
                                      </p:cBhvr>
                                    </p:animEffect>
                                  </p:childTnLst>
                                </p:cTn>
                              </p:par>
                            </p:childTnLst>
                          </p:cTn>
                        </p:par>
                        <p:par>
                          <p:cTn id="78" fill="hold">
                            <p:stCondLst>
                              <p:cond delay="4950"/>
                            </p:stCondLst>
                            <p:childTnLst>
                              <p:par>
                                <p:cTn id="79" presetID="22" presetClass="entr" presetSubtype="8" fill="hold" grpId="0"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wipe(left)">
                                      <p:cBhvr>
                                        <p:cTn id="84" dur="500"/>
                                        <p:tgtEl>
                                          <p:spTgt spid="16"/>
                                        </p:tgtEl>
                                      </p:cBhvr>
                                    </p:animEffect>
                                  </p:childTnLst>
                                </p:cTn>
                              </p:par>
                            </p:childTnLst>
                          </p:cTn>
                        </p:par>
                        <p:par>
                          <p:cTn id="85" fill="hold">
                            <p:stCondLst>
                              <p:cond delay="5450"/>
                            </p:stCondLst>
                            <p:childTnLst>
                              <p:par>
                                <p:cTn id="86" presetID="22" presetClass="entr" presetSubtype="8"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wipe(left)">
                                      <p:cBhvr>
                                        <p:cTn id="88" dur="450"/>
                                        <p:tgtEl>
                                          <p:spTgt spid="17"/>
                                        </p:tgtEl>
                                      </p:cBhvr>
                                    </p:animEffect>
                                  </p:childTnLst>
                                </p:cTn>
                              </p:par>
                            </p:childTnLst>
                          </p:cTn>
                        </p:par>
                        <p:par>
                          <p:cTn id="89" fill="hold">
                            <p:stCondLst>
                              <p:cond delay="5900"/>
                            </p:stCondLst>
                            <p:childTnLst>
                              <p:par>
                                <p:cTn id="90" presetID="22" presetClass="entr" presetSubtype="8"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left)">
                                      <p:cBhvr>
                                        <p:cTn id="95" dur="500"/>
                                        <p:tgtEl>
                                          <p:spTgt spid="19"/>
                                        </p:tgtEl>
                                      </p:cBhvr>
                                    </p:animEffect>
                                  </p:childTnLst>
                                </p:cTn>
                              </p:par>
                            </p:childTnLst>
                          </p:cTn>
                        </p:par>
                        <p:par>
                          <p:cTn id="96" fill="hold">
                            <p:stCondLst>
                              <p:cond delay="6400"/>
                            </p:stCondLst>
                            <p:childTnLst>
                              <p:par>
                                <p:cTn id="97" presetID="22" presetClass="entr" presetSubtype="8" fill="hold"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left)">
                                      <p:cBhvr>
                                        <p:cTn id="99" dur="350"/>
                                        <p:tgtEl>
                                          <p:spTgt spid="20"/>
                                        </p:tgtEl>
                                      </p:cBhvr>
                                    </p:animEffect>
                                  </p:childTnLst>
                                </p:cTn>
                              </p:par>
                            </p:childTnLst>
                          </p:cTn>
                        </p:par>
                        <p:par>
                          <p:cTn id="100" fill="hold">
                            <p:stCondLst>
                              <p:cond delay="6750"/>
                            </p:stCondLst>
                            <p:childTnLst>
                              <p:par>
                                <p:cTn id="101" presetID="22" presetClass="entr" presetSubtype="8"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left)">
                                      <p:cBhvr>
                                        <p:cTn id="103" dur="500"/>
                                        <p:tgtEl>
                                          <p:spTgt spid="22"/>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childTnLst>
                          </p:cTn>
                        </p:par>
                        <p:par>
                          <p:cTn id="107" fill="hold">
                            <p:stCondLst>
                              <p:cond delay="7250"/>
                            </p:stCondLst>
                            <p:childTnLst>
                              <p:par>
                                <p:cTn id="108" presetID="22" presetClass="entr" presetSubtype="8" fill="hold" nodeType="after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wipe(left)">
                                      <p:cBhvr>
                                        <p:cTn id="110" dur="250"/>
                                        <p:tgtEl>
                                          <p:spTgt spid="21"/>
                                        </p:tgtEl>
                                      </p:cBhvr>
                                    </p:animEffect>
                                  </p:childTnLst>
                                </p:cTn>
                              </p:par>
                            </p:childTnLst>
                          </p:cTn>
                        </p:par>
                        <p:par>
                          <p:cTn id="111" fill="hold">
                            <p:stCondLst>
                              <p:cond delay="7500"/>
                            </p:stCondLst>
                            <p:childTnLst>
                              <p:par>
                                <p:cTn id="112" presetID="22" presetClass="entr" presetSubtype="8" fill="hold" grpId="0" nodeType="after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left)">
                                      <p:cBhvr>
                                        <p:cTn id="114" dur="500"/>
                                        <p:tgtEl>
                                          <p:spTgt spid="24"/>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left)">
                                      <p:cBhvr>
                                        <p:cTn id="1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animBg="1"/>
      <p:bldP spid="11" grpId="0" animBg="1"/>
      <p:bldP spid="12" grpId="0" animBg="1"/>
      <p:bldP spid="13" grpId="0" animBg="1"/>
      <p:bldP spid="14" grpId="0" animBg="1"/>
      <p:bldP spid="15" grpId="0"/>
      <p:bldP spid="16" grpId="0"/>
      <p:bldP spid="17" grpId="0" animBg="1"/>
      <p:bldP spid="18" grpId="0"/>
      <p:bldP spid="19" grpId="0"/>
      <p:bldP spid="22" grpId="0"/>
      <p:bldP spid="23" grpId="0"/>
      <p:bldP spid="24" grpId="0"/>
      <p:bldP spid="25" grpId="0"/>
      <p:bldP spid="28"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82" name="组合 81"/>
          <p:cNvGrpSpPr/>
          <p:nvPr/>
        </p:nvGrpSpPr>
        <p:grpSpPr>
          <a:xfrm>
            <a:off x="5334856" y="570216"/>
            <a:ext cx="263341" cy="395013"/>
            <a:chOff x="5284519" y="1508166"/>
            <a:chExt cx="213756" cy="427512"/>
          </a:xfrm>
        </p:grpSpPr>
        <p:cxnSp>
          <p:nvCxnSpPr>
            <p:cNvPr id="83" name="直接连接符 82"/>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86" name="矩形 47"/>
          <p:cNvSpPr>
            <a:spLocks noChangeArrowheads="1"/>
          </p:cNvSpPr>
          <p:nvPr/>
        </p:nvSpPr>
        <p:spPr bwMode="auto">
          <a:xfrm>
            <a:off x="2257279" y="5733960"/>
            <a:ext cx="920345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bg1"/>
                </a:solidFill>
                <a:sym typeface="微软雅黑" pitchFamily="34" charset="-122"/>
              </a:rPr>
              <a:t>在此录入上述图表的综合描述说明，在此录入上述图表的综合描述说明。在此录入上述图表的描述说明，在此录入上述图表的综合描述说明，在此录入上述图表的综合描述说明，在此录入上述图表的综合描述说明。</a:t>
            </a:r>
            <a:endParaRPr lang="zh-CN" altLang="en-US" sz="1400" dirty="0">
              <a:solidFill>
                <a:schemeClr val="bg1"/>
              </a:solidFill>
              <a:sym typeface="微软雅黑" pitchFamily="34" charset="-122"/>
            </a:endParaRPr>
          </a:p>
        </p:txBody>
      </p:sp>
      <p:grpSp>
        <p:nvGrpSpPr>
          <p:cNvPr id="166" name="组合 165"/>
          <p:cNvGrpSpPr/>
          <p:nvPr/>
        </p:nvGrpSpPr>
        <p:grpSpPr>
          <a:xfrm>
            <a:off x="2563329" y="1916369"/>
            <a:ext cx="4082454" cy="136082"/>
            <a:chOff x="1507396" y="1628800"/>
            <a:chExt cx="4320480" cy="144016"/>
          </a:xfrm>
        </p:grpSpPr>
        <p:cxnSp>
          <p:nvCxnSpPr>
            <p:cNvPr id="167" name="直接连接符 166"/>
            <p:cNvCxnSpPr/>
            <p:nvPr/>
          </p:nvCxnSpPr>
          <p:spPr>
            <a:xfrm>
              <a:off x="1507396" y="1700808"/>
              <a:ext cx="4320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V="1">
              <a:off x="1507396"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V="1">
              <a:off x="1987449"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467502"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2947555"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V="1">
              <a:off x="3427608"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V="1">
              <a:off x="3907661"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V="1">
              <a:off x="4387714"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V="1">
              <a:off x="4867767"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5347820"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V="1">
              <a:off x="5827876"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8" name="组合 177"/>
          <p:cNvGrpSpPr/>
          <p:nvPr/>
        </p:nvGrpSpPr>
        <p:grpSpPr>
          <a:xfrm>
            <a:off x="7170548" y="1916369"/>
            <a:ext cx="4082454" cy="136082"/>
            <a:chOff x="1507396" y="1628800"/>
            <a:chExt cx="4320480" cy="144016"/>
          </a:xfrm>
        </p:grpSpPr>
        <p:cxnSp>
          <p:nvCxnSpPr>
            <p:cNvPr id="179" name="直接连接符 178"/>
            <p:cNvCxnSpPr/>
            <p:nvPr/>
          </p:nvCxnSpPr>
          <p:spPr>
            <a:xfrm>
              <a:off x="1507396" y="1700808"/>
              <a:ext cx="4320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V="1">
              <a:off x="1507396"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987449"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V="1">
              <a:off x="2467502"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V="1">
              <a:off x="2947555"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3427608"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3907661"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V="1">
              <a:off x="4387714"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V="1">
              <a:off x="4867767"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V="1">
              <a:off x="5347820"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V="1">
              <a:off x="5827876" y="1628800"/>
              <a:ext cx="0" cy="1440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0" name="TextBox 132"/>
          <p:cNvSpPr txBox="1"/>
          <p:nvPr/>
        </p:nvSpPr>
        <p:spPr>
          <a:xfrm>
            <a:off x="6466514"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10</a:t>
            </a:r>
            <a:endParaRPr lang="zh-CN" altLang="en-US" sz="1134" dirty="0">
              <a:solidFill>
                <a:schemeClr val="bg1"/>
              </a:solidFill>
              <a:latin typeface="微软雅黑" pitchFamily="34" charset="-122"/>
              <a:ea typeface="微软雅黑" pitchFamily="34" charset="-122"/>
            </a:endParaRPr>
          </a:p>
        </p:txBody>
      </p:sp>
      <p:sp>
        <p:nvSpPr>
          <p:cNvPr id="191" name="TextBox 133"/>
          <p:cNvSpPr txBox="1"/>
          <p:nvPr/>
        </p:nvSpPr>
        <p:spPr>
          <a:xfrm>
            <a:off x="6020106"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20</a:t>
            </a:r>
            <a:endParaRPr lang="zh-CN" altLang="en-US" sz="1134" dirty="0">
              <a:solidFill>
                <a:schemeClr val="bg1"/>
              </a:solidFill>
              <a:latin typeface="微软雅黑" pitchFamily="34" charset="-122"/>
              <a:ea typeface="微软雅黑" pitchFamily="34" charset="-122"/>
            </a:endParaRPr>
          </a:p>
        </p:txBody>
      </p:sp>
      <p:sp>
        <p:nvSpPr>
          <p:cNvPr id="192" name="TextBox 134"/>
          <p:cNvSpPr txBox="1"/>
          <p:nvPr/>
        </p:nvSpPr>
        <p:spPr>
          <a:xfrm>
            <a:off x="5566500"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30</a:t>
            </a:r>
            <a:endParaRPr lang="zh-CN" altLang="en-US" sz="1134" dirty="0">
              <a:solidFill>
                <a:schemeClr val="bg1"/>
              </a:solidFill>
              <a:latin typeface="微软雅黑" pitchFamily="34" charset="-122"/>
              <a:ea typeface="微软雅黑" pitchFamily="34" charset="-122"/>
            </a:endParaRPr>
          </a:p>
        </p:txBody>
      </p:sp>
      <p:sp>
        <p:nvSpPr>
          <p:cNvPr id="193" name="TextBox 135"/>
          <p:cNvSpPr txBox="1"/>
          <p:nvPr/>
        </p:nvSpPr>
        <p:spPr>
          <a:xfrm>
            <a:off x="5112895"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40</a:t>
            </a:r>
            <a:endParaRPr lang="zh-CN" altLang="en-US" sz="1134" dirty="0">
              <a:solidFill>
                <a:schemeClr val="bg1"/>
              </a:solidFill>
              <a:latin typeface="微软雅黑" pitchFamily="34" charset="-122"/>
              <a:ea typeface="微软雅黑" pitchFamily="34" charset="-122"/>
            </a:endParaRPr>
          </a:p>
        </p:txBody>
      </p:sp>
      <p:sp>
        <p:nvSpPr>
          <p:cNvPr id="194" name="TextBox 136"/>
          <p:cNvSpPr txBox="1"/>
          <p:nvPr/>
        </p:nvSpPr>
        <p:spPr>
          <a:xfrm>
            <a:off x="4659289"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50</a:t>
            </a:r>
            <a:endParaRPr lang="zh-CN" altLang="en-US" sz="1134" dirty="0">
              <a:solidFill>
                <a:schemeClr val="bg1"/>
              </a:solidFill>
              <a:latin typeface="微软雅黑" pitchFamily="34" charset="-122"/>
              <a:ea typeface="微软雅黑" pitchFamily="34" charset="-122"/>
            </a:endParaRPr>
          </a:p>
        </p:txBody>
      </p:sp>
      <p:sp>
        <p:nvSpPr>
          <p:cNvPr id="195" name="TextBox 137"/>
          <p:cNvSpPr txBox="1"/>
          <p:nvPr/>
        </p:nvSpPr>
        <p:spPr>
          <a:xfrm>
            <a:off x="4205683"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60</a:t>
            </a:r>
            <a:endParaRPr lang="zh-CN" altLang="en-US" sz="1134" dirty="0">
              <a:solidFill>
                <a:schemeClr val="bg1"/>
              </a:solidFill>
              <a:latin typeface="微软雅黑" pitchFamily="34" charset="-122"/>
              <a:ea typeface="微软雅黑" pitchFamily="34" charset="-122"/>
            </a:endParaRPr>
          </a:p>
        </p:txBody>
      </p:sp>
      <p:sp>
        <p:nvSpPr>
          <p:cNvPr id="196" name="TextBox 138"/>
          <p:cNvSpPr txBox="1"/>
          <p:nvPr/>
        </p:nvSpPr>
        <p:spPr>
          <a:xfrm>
            <a:off x="3752078"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70</a:t>
            </a:r>
            <a:endParaRPr lang="zh-CN" altLang="en-US" sz="1134" dirty="0">
              <a:solidFill>
                <a:schemeClr val="bg1"/>
              </a:solidFill>
              <a:latin typeface="微软雅黑" pitchFamily="34" charset="-122"/>
              <a:ea typeface="微软雅黑" pitchFamily="34" charset="-122"/>
            </a:endParaRPr>
          </a:p>
        </p:txBody>
      </p:sp>
      <p:sp>
        <p:nvSpPr>
          <p:cNvPr id="197" name="TextBox 139"/>
          <p:cNvSpPr txBox="1"/>
          <p:nvPr/>
        </p:nvSpPr>
        <p:spPr>
          <a:xfrm>
            <a:off x="3298472"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80</a:t>
            </a:r>
            <a:endParaRPr lang="zh-CN" altLang="en-US" sz="1134" dirty="0">
              <a:solidFill>
                <a:schemeClr val="bg1"/>
              </a:solidFill>
              <a:latin typeface="微软雅黑" pitchFamily="34" charset="-122"/>
              <a:ea typeface="微软雅黑" pitchFamily="34" charset="-122"/>
            </a:endParaRPr>
          </a:p>
        </p:txBody>
      </p:sp>
      <p:sp>
        <p:nvSpPr>
          <p:cNvPr id="198" name="TextBox 140"/>
          <p:cNvSpPr txBox="1"/>
          <p:nvPr/>
        </p:nvSpPr>
        <p:spPr>
          <a:xfrm>
            <a:off x="2844866"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90</a:t>
            </a:r>
            <a:endParaRPr lang="zh-CN" altLang="en-US" sz="1134" dirty="0">
              <a:solidFill>
                <a:schemeClr val="bg1"/>
              </a:solidFill>
              <a:latin typeface="微软雅黑" pitchFamily="34" charset="-122"/>
              <a:ea typeface="微软雅黑" pitchFamily="34" charset="-122"/>
            </a:endParaRPr>
          </a:p>
        </p:txBody>
      </p:sp>
      <p:sp>
        <p:nvSpPr>
          <p:cNvPr id="199" name="TextBox 141"/>
          <p:cNvSpPr txBox="1"/>
          <p:nvPr/>
        </p:nvSpPr>
        <p:spPr>
          <a:xfrm>
            <a:off x="2348849" y="1654633"/>
            <a:ext cx="43954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100</a:t>
            </a:r>
            <a:endParaRPr lang="zh-CN" altLang="en-US" sz="1134" dirty="0">
              <a:solidFill>
                <a:schemeClr val="bg1"/>
              </a:solidFill>
              <a:latin typeface="微软雅黑" pitchFamily="34" charset="-122"/>
              <a:ea typeface="微软雅黑" pitchFamily="34" charset="-122"/>
            </a:endParaRPr>
          </a:p>
        </p:txBody>
      </p:sp>
      <p:sp>
        <p:nvSpPr>
          <p:cNvPr id="200" name="TextBox 142"/>
          <p:cNvSpPr txBox="1"/>
          <p:nvPr/>
        </p:nvSpPr>
        <p:spPr>
          <a:xfrm>
            <a:off x="7000491"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10</a:t>
            </a:r>
            <a:endParaRPr lang="zh-CN" altLang="en-US" sz="1134" dirty="0">
              <a:solidFill>
                <a:schemeClr val="bg1"/>
              </a:solidFill>
              <a:latin typeface="微软雅黑" pitchFamily="34" charset="-122"/>
              <a:ea typeface="微软雅黑" pitchFamily="34" charset="-122"/>
            </a:endParaRPr>
          </a:p>
        </p:txBody>
      </p:sp>
      <p:sp>
        <p:nvSpPr>
          <p:cNvPr id="201" name="TextBox 143"/>
          <p:cNvSpPr txBox="1"/>
          <p:nvPr/>
        </p:nvSpPr>
        <p:spPr>
          <a:xfrm>
            <a:off x="7452086"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20</a:t>
            </a:r>
            <a:endParaRPr lang="zh-CN" altLang="en-US" sz="1134" dirty="0">
              <a:solidFill>
                <a:schemeClr val="bg1"/>
              </a:solidFill>
              <a:latin typeface="微软雅黑" pitchFamily="34" charset="-122"/>
              <a:ea typeface="微软雅黑" pitchFamily="34" charset="-122"/>
            </a:endParaRPr>
          </a:p>
        </p:txBody>
      </p:sp>
      <p:sp>
        <p:nvSpPr>
          <p:cNvPr id="202" name="TextBox 144"/>
          <p:cNvSpPr txBox="1"/>
          <p:nvPr/>
        </p:nvSpPr>
        <p:spPr>
          <a:xfrm>
            <a:off x="7905691"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30</a:t>
            </a:r>
            <a:endParaRPr lang="zh-CN" altLang="en-US" sz="1134" dirty="0">
              <a:solidFill>
                <a:schemeClr val="bg1"/>
              </a:solidFill>
              <a:latin typeface="微软雅黑" pitchFamily="34" charset="-122"/>
              <a:ea typeface="微软雅黑" pitchFamily="34" charset="-122"/>
            </a:endParaRPr>
          </a:p>
        </p:txBody>
      </p:sp>
      <p:sp>
        <p:nvSpPr>
          <p:cNvPr id="203" name="TextBox 145"/>
          <p:cNvSpPr txBox="1"/>
          <p:nvPr/>
        </p:nvSpPr>
        <p:spPr>
          <a:xfrm>
            <a:off x="8359297"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40</a:t>
            </a:r>
            <a:endParaRPr lang="zh-CN" altLang="en-US" sz="1134" dirty="0">
              <a:solidFill>
                <a:schemeClr val="bg1"/>
              </a:solidFill>
              <a:latin typeface="微软雅黑" pitchFamily="34" charset="-122"/>
              <a:ea typeface="微软雅黑" pitchFamily="34" charset="-122"/>
            </a:endParaRPr>
          </a:p>
        </p:txBody>
      </p:sp>
      <p:sp>
        <p:nvSpPr>
          <p:cNvPr id="204" name="TextBox 146"/>
          <p:cNvSpPr txBox="1"/>
          <p:nvPr/>
        </p:nvSpPr>
        <p:spPr>
          <a:xfrm>
            <a:off x="8812903"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50</a:t>
            </a:r>
            <a:endParaRPr lang="zh-CN" altLang="en-US" sz="1134" dirty="0">
              <a:solidFill>
                <a:schemeClr val="bg1"/>
              </a:solidFill>
              <a:latin typeface="微软雅黑" pitchFamily="34" charset="-122"/>
              <a:ea typeface="微软雅黑" pitchFamily="34" charset="-122"/>
            </a:endParaRPr>
          </a:p>
        </p:txBody>
      </p:sp>
      <p:sp>
        <p:nvSpPr>
          <p:cNvPr id="205" name="TextBox 147"/>
          <p:cNvSpPr txBox="1"/>
          <p:nvPr/>
        </p:nvSpPr>
        <p:spPr>
          <a:xfrm>
            <a:off x="9266508"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60</a:t>
            </a:r>
            <a:endParaRPr lang="zh-CN" altLang="en-US" sz="1134" dirty="0">
              <a:solidFill>
                <a:schemeClr val="bg1"/>
              </a:solidFill>
              <a:latin typeface="微软雅黑" pitchFamily="34" charset="-122"/>
              <a:ea typeface="微软雅黑" pitchFamily="34" charset="-122"/>
            </a:endParaRPr>
          </a:p>
        </p:txBody>
      </p:sp>
      <p:sp>
        <p:nvSpPr>
          <p:cNvPr id="206" name="TextBox 148"/>
          <p:cNvSpPr txBox="1"/>
          <p:nvPr/>
        </p:nvSpPr>
        <p:spPr>
          <a:xfrm>
            <a:off x="9720114"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70</a:t>
            </a:r>
            <a:endParaRPr lang="zh-CN" altLang="en-US" sz="1134" dirty="0">
              <a:solidFill>
                <a:schemeClr val="bg1"/>
              </a:solidFill>
              <a:latin typeface="微软雅黑" pitchFamily="34" charset="-122"/>
              <a:ea typeface="微软雅黑" pitchFamily="34" charset="-122"/>
            </a:endParaRPr>
          </a:p>
        </p:txBody>
      </p:sp>
      <p:sp>
        <p:nvSpPr>
          <p:cNvPr id="207" name="TextBox 149"/>
          <p:cNvSpPr txBox="1"/>
          <p:nvPr/>
        </p:nvSpPr>
        <p:spPr>
          <a:xfrm>
            <a:off x="10173719"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80</a:t>
            </a:r>
            <a:endParaRPr lang="zh-CN" altLang="en-US" sz="1134" dirty="0">
              <a:solidFill>
                <a:schemeClr val="bg1"/>
              </a:solidFill>
              <a:latin typeface="微软雅黑" pitchFamily="34" charset="-122"/>
              <a:ea typeface="微软雅黑" pitchFamily="34" charset="-122"/>
            </a:endParaRPr>
          </a:p>
        </p:txBody>
      </p:sp>
      <p:sp>
        <p:nvSpPr>
          <p:cNvPr id="208" name="TextBox 150"/>
          <p:cNvSpPr txBox="1"/>
          <p:nvPr/>
        </p:nvSpPr>
        <p:spPr>
          <a:xfrm>
            <a:off x="10627325" y="1654633"/>
            <a:ext cx="35458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90</a:t>
            </a:r>
            <a:endParaRPr lang="zh-CN" altLang="en-US" sz="1134" dirty="0">
              <a:solidFill>
                <a:schemeClr val="bg1"/>
              </a:solidFill>
              <a:latin typeface="微软雅黑" pitchFamily="34" charset="-122"/>
              <a:ea typeface="微软雅黑" pitchFamily="34" charset="-122"/>
            </a:endParaRPr>
          </a:p>
        </p:txBody>
      </p:sp>
      <p:sp>
        <p:nvSpPr>
          <p:cNvPr id="209" name="TextBox 151"/>
          <p:cNvSpPr txBox="1"/>
          <p:nvPr/>
        </p:nvSpPr>
        <p:spPr>
          <a:xfrm>
            <a:off x="11038522" y="1654633"/>
            <a:ext cx="439544" cy="266868"/>
          </a:xfrm>
          <a:prstGeom prst="rect">
            <a:avLst/>
          </a:prstGeom>
          <a:noFill/>
        </p:spPr>
        <p:txBody>
          <a:bodyPr wrap="none" rtlCol="0">
            <a:spAutoFit/>
          </a:bodyPr>
          <a:lstStyle/>
          <a:p>
            <a:r>
              <a:rPr lang="en-US" altLang="zh-CN" sz="1134" dirty="0">
                <a:solidFill>
                  <a:schemeClr val="bg1"/>
                </a:solidFill>
                <a:latin typeface="微软雅黑" pitchFamily="34" charset="-122"/>
                <a:ea typeface="微软雅黑" pitchFamily="34" charset="-122"/>
              </a:rPr>
              <a:t>100</a:t>
            </a:r>
            <a:endParaRPr lang="zh-CN" altLang="en-US" sz="1134" dirty="0">
              <a:solidFill>
                <a:schemeClr val="bg1"/>
              </a:solidFill>
              <a:latin typeface="微软雅黑" pitchFamily="34" charset="-122"/>
              <a:ea typeface="微软雅黑" pitchFamily="34" charset="-122"/>
            </a:endParaRPr>
          </a:p>
        </p:txBody>
      </p:sp>
      <p:sp>
        <p:nvSpPr>
          <p:cNvPr id="210" name="五边形 209"/>
          <p:cNvSpPr/>
          <p:nvPr/>
        </p:nvSpPr>
        <p:spPr>
          <a:xfrm flipH="1">
            <a:off x="3642610" y="2294394"/>
            <a:ext cx="3003174" cy="306150"/>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11" name="五边形 210"/>
          <p:cNvSpPr/>
          <p:nvPr/>
        </p:nvSpPr>
        <p:spPr>
          <a:xfrm flipH="1">
            <a:off x="4798837" y="2780039"/>
            <a:ext cx="1846947" cy="306150"/>
          </a:xfrm>
          <a:prstGeom prst="homePlat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12" name="五边形 211"/>
          <p:cNvSpPr/>
          <p:nvPr/>
        </p:nvSpPr>
        <p:spPr>
          <a:xfrm flipH="1">
            <a:off x="4096215" y="3265685"/>
            <a:ext cx="2549568" cy="306150"/>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13" name="五边形 212"/>
          <p:cNvSpPr/>
          <p:nvPr/>
        </p:nvSpPr>
        <p:spPr>
          <a:xfrm flipH="1">
            <a:off x="2592674" y="3751330"/>
            <a:ext cx="4053111" cy="306150"/>
          </a:xfrm>
          <a:prstGeom prst="homePlat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14" name="五边形 213"/>
          <p:cNvSpPr/>
          <p:nvPr/>
        </p:nvSpPr>
        <p:spPr>
          <a:xfrm flipH="1">
            <a:off x="3298474" y="4236976"/>
            <a:ext cx="3347311" cy="306150"/>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15" name="五边形 214"/>
          <p:cNvSpPr/>
          <p:nvPr/>
        </p:nvSpPr>
        <p:spPr>
          <a:xfrm flipH="1">
            <a:off x="4377752" y="4722621"/>
            <a:ext cx="2268031" cy="306150"/>
          </a:xfrm>
          <a:prstGeom prst="homePlat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16" name="五边形 215"/>
          <p:cNvSpPr/>
          <p:nvPr/>
        </p:nvSpPr>
        <p:spPr>
          <a:xfrm flipH="1">
            <a:off x="5284963" y="5208714"/>
            <a:ext cx="1360820" cy="306150"/>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17" name="TextBox 159"/>
          <p:cNvSpPr txBox="1"/>
          <p:nvPr/>
        </p:nvSpPr>
        <p:spPr>
          <a:xfrm>
            <a:off x="3041582" y="2302060"/>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18" name="TextBox 160"/>
          <p:cNvSpPr txBox="1"/>
          <p:nvPr/>
        </p:nvSpPr>
        <p:spPr>
          <a:xfrm>
            <a:off x="4175226" y="2788296"/>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19" name="TextBox 161"/>
          <p:cNvSpPr txBox="1"/>
          <p:nvPr/>
        </p:nvSpPr>
        <p:spPr>
          <a:xfrm>
            <a:off x="3499002" y="3273574"/>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20" name="TextBox 162"/>
          <p:cNvSpPr txBox="1"/>
          <p:nvPr/>
        </p:nvSpPr>
        <p:spPr>
          <a:xfrm>
            <a:off x="2049549" y="3751333"/>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21" name="TextBox 163"/>
          <p:cNvSpPr txBox="1"/>
          <p:nvPr/>
        </p:nvSpPr>
        <p:spPr>
          <a:xfrm>
            <a:off x="2759830" y="4244643"/>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22" name="TextBox 164"/>
          <p:cNvSpPr txBox="1"/>
          <p:nvPr/>
        </p:nvSpPr>
        <p:spPr>
          <a:xfrm>
            <a:off x="3752080" y="4730879"/>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23" name="TextBox 165"/>
          <p:cNvSpPr txBox="1"/>
          <p:nvPr/>
        </p:nvSpPr>
        <p:spPr>
          <a:xfrm>
            <a:off x="4651672" y="5216157"/>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24" name="五边形 223"/>
          <p:cNvSpPr/>
          <p:nvPr/>
        </p:nvSpPr>
        <p:spPr>
          <a:xfrm>
            <a:off x="7170549" y="2294394"/>
            <a:ext cx="1532885" cy="306150"/>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25" name="五边形 224"/>
          <p:cNvSpPr/>
          <p:nvPr/>
        </p:nvSpPr>
        <p:spPr>
          <a:xfrm>
            <a:off x="7170551" y="2780039"/>
            <a:ext cx="2893702" cy="306150"/>
          </a:xfrm>
          <a:prstGeom prst="homePlat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26" name="五边形 225"/>
          <p:cNvSpPr/>
          <p:nvPr/>
        </p:nvSpPr>
        <p:spPr>
          <a:xfrm>
            <a:off x="7170548" y="3265685"/>
            <a:ext cx="1814423" cy="306150"/>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27" name="五边形 226"/>
          <p:cNvSpPr/>
          <p:nvPr/>
        </p:nvSpPr>
        <p:spPr>
          <a:xfrm>
            <a:off x="7170550" y="3751330"/>
            <a:ext cx="3867974" cy="306150"/>
          </a:xfrm>
          <a:prstGeom prst="homePlat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28" name="五边形 227"/>
          <p:cNvSpPr/>
          <p:nvPr/>
        </p:nvSpPr>
        <p:spPr>
          <a:xfrm>
            <a:off x="7170551" y="4236976"/>
            <a:ext cx="2799457" cy="306150"/>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29" name="五边形 228"/>
          <p:cNvSpPr/>
          <p:nvPr/>
        </p:nvSpPr>
        <p:spPr>
          <a:xfrm>
            <a:off x="7170551" y="4722621"/>
            <a:ext cx="3244692" cy="306150"/>
          </a:xfrm>
          <a:prstGeom prst="homePlat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30" name="五边形 229"/>
          <p:cNvSpPr/>
          <p:nvPr/>
        </p:nvSpPr>
        <p:spPr>
          <a:xfrm>
            <a:off x="7170551" y="5208716"/>
            <a:ext cx="2391212" cy="298261"/>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dirty="0">
              <a:ea typeface="微软雅黑" pitchFamily="34" charset="-122"/>
            </a:endParaRPr>
          </a:p>
        </p:txBody>
      </p:sp>
      <p:sp>
        <p:nvSpPr>
          <p:cNvPr id="231" name="TextBox 173"/>
          <p:cNvSpPr txBox="1"/>
          <p:nvPr/>
        </p:nvSpPr>
        <p:spPr>
          <a:xfrm>
            <a:off x="8783185" y="2302060"/>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32" name="TextBox 174"/>
          <p:cNvSpPr txBox="1"/>
          <p:nvPr/>
        </p:nvSpPr>
        <p:spPr>
          <a:xfrm>
            <a:off x="10136634" y="2788296"/>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33" name="TextBox 175"/>
          <p:cNvSpPr txBox="1"/>
          <p:nvPr/>
        </p:nvSpPr>
        <p:spPr>
          <a:xfrm>
            <a:off x="9047980" y="3273574"/>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34" name="TextBox 176"/>
          <p:cNvSpPr txBox="1"/>
          <p:nvPr/>
        </p:nvSpPr>
        <p:spPr>
          <a:xfrm>
            <a:off x="11038525" y="3751333"/>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35" name="TextBox 177"/>
          <p:cNvSpPr txBox="1"/>
          <p:nvPr/>
        </p:nvSpPr>
        <p:spPr>
          <a:xfrm>
            <a:off x="10088898" y="4244643"/>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36" name="TextBox 178"/>
          <p:cNvSpPr txBox="1"/>
          <p:nvPr/>
        </p:nvSpPr>
        <p:spPr>
          <a:xfrm>
            <a:off x="10474176" y="4730879"/>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37" name="TextBox 179"/>
          <p:cNvSpPr txBox="1"/>
          <p:nvPr/>
        </p:nvSpPr>
        <p:spPr>
          <a:xfrm>
            <a:off x="9640717" y="5216157"/>
            <a:ext cx="524503" cy="295915"/>
          </a:xfrm>
          <a:prstGeom prst="rect">
            <a:avLst/>
          </a:prstGeom>
          <a:noFill/>
        </p:spPr>
        <p:txBody>
          <a:bodyPr wrap="none" rtlCol="0">
            <a:spAutoFit/>
          </a:bodyPr>
          <a:lstStyle/>
          <a:p>
            <a:r>
              <a:rPr lang="zh-CN" altLang="en-US" sz="1323" dirty="0">
                <a:solidFill>
                  <a:schemeClr val="bg1"/>
                </a:solidFill>
                <a:latin typeface="微软雅黑" pitchFamily="34" charset="-122"/>
                <a:ea typeface="微软雅黑" pitchFamily="34" charset="-122"/>
              </a:rPr>
              <a:t>文字</a:t>
            </a:r>
          </a:p>
        </p:txBody>
      </p:sp>
      <p:sp>
        <p:nvSpPr>
          <p:cNvPr id="238" name="TextBox 180"/>
          <p:cNvSpPr txBox="1"/>
          <p:nvPr/>
        </p:nvSpPr>
        <p:spPr>
          <a:xfrm>
            <a:off x="6735339" y="2258435"/>
            <a:ext cx="354584" cy="383182"/>
          </a:xfrm>
          <a:prstGeom prst="rect">
            <a:avLst/>
          </a:prstGeom>
          <a:noFill/>
        </p:spPr>
        <p:txBody>
          <a:bodyPr wrap="none" rtlCol="0">
            <a:spAutoFit/>
          </a:bodyPr>
          <a:lstStyle/>
          <a:p>
            <a:r>
              <a:rPr lang="en-US" altLang="zh-CN" sz="1890" dirty="0">
                <a:solidFill>
                  <a:schemeClr val="bg1"/>
                </a:solidFill>
                <a:latin typeface="微软雅黑" pitchFamily="34" charset="-122"/>
                <a:ea typeface="微软雅黑" pitchFamily="34" charset="-122"/>
              </a:rPr>
              <a:t>A</a:t>
            </a:r>
            <a:endParaRPr lang="zh-CN" altLang="en-US" sz="1890" dirty="0">
              <a:solidFill>
                <a:schemeClr val="bg1"/>
              </a:solidFill>
              <a:latin typeface="微软雅黑" pitchFamily="34" charset="-122"/>
              <a:ea typeface="微软雅黑" pitchFamily="34" charset="-122"/>
            </a:endParaRPr>
          </a:p>
        </p:txBody>
      </p:sp>
      <p:sp>
        <p:nvSpPr>
          <p:cNvPr id="239" name="TextBox 181"/>
          <p:cNvSpPr txBox="1"/>
          <p:nvPr/>
        </p:nvSpPr>
        <p:spPr>
          <a:xfrm>
            <a:off x="6735339" y="2744081"/>
            <a:ext cx="336952" cy="383182"/>
          </a:xfrm>
          <a:prstGeom prst="rect">
            <a:avLst/>
          </a:prstGeom>
          <a:noFill/>
        </p:spPr>
        <p:txBody>
          <a:bodyPr wrap="none" rtlCol="0">
            <a:spAutoFit/>
          </a:bodyPr>
          <a:lstStyle/>
          <a:p>
            <a:r>
              <a:rPr lang="en-US" altLang="zh-CN" sz="1890" dirty="0">
                <a:solidFill>
                  <a:schemeClr val="bg1"/>
                </a:solidFill>
                <a:latin typeface="微软雅黑" pitchFamily="34" charset="-122"/>
                <a:ea typeface="微软雅黑" pitchFamily="34" charset="-122"/>
              </a:rPr>
              <a:t>B</a:t>
            </a:r>
            <a:endParaRPr lang="zh-CN" altLang="en-US" sz="1890" dirty="0">
              <a:solidFill>
                <a:schemeClr val="bg1"/>
              </a:solidFill>
              <a:latin typeface="微软雅黑" pitchFamily="34" charset="-122"/>
              <a:ea typeface="微软雅黑" pitchFamily="34" charset="-122"/>
            </a:endParaRPr>
          </a:p>
        </p:txBody>
      </p:sp>
      <p:sp>
        <p:nvSpPr>
          <p:cNvPr id="240" name="TextBox 182"/>
          <p:cNvSpPr txBox="1"/>
          <p:nvPr/>
        </p:nvSpPr>
        <p:spPr>
          <a:xfrm>
            <a:off x="6735339" y="3229726"/>
            <a:ext cx="346570" cy="383182"/>
          </a:xfrm>
          <a:prstGeom prst="rect">
            <a:avLst/>
          </a:prstGeom>
          <a:noFill/>
        </p:spPr>
        <p:txBody>
          <a:bodyPr wrap="none" rtlCol="0">
            <a:spAutoFit/>
          </a:bodyPr>
          <a:lstStyle/>
          <a:p>
            <a:r>
              <a:rPr lang="en-US" altLang="zh-CN" sz="1890" dirty="0">
                <a:solidFill>
                  <a:schemeClr val="bg1"/>
                </a:solidFill>
                <a:latin typeface="微软雅黑" pitchFamily="34" charset="-122"/>
                <a:ea typeface="微软雅黑" pitchFamily="34" charset="-122"/>
              </a:rPr>
              <a:t>C</a:t>
            </a:r>
            <a:endParaRPr lang="zh-CN" altLang="en-US" sz="1890" dirty="0">
              <a:solidFill>
                <a:schemeClr val="bg1"/>
              </a:solidFill>
              <a:latin typeface="微软雅黑" pitchFamily="34" charset="-122"/>
              <a:ea typeface="微软雅黑" pitchFamily="34" charset="-122"/>
            </a:endParaRPr>
          </a:p>
        </p:txBody>
      </p:sp>
      <p:sp>
        <p:nvSpPr>
          <p:cNvPr id="241" name="TextBox 183"/>
          <p:cNvSpPr txBox="1"/>
          <p:nvPr/>
        </p:nvSpPr>
        <p:spPr>
          <a:xfrm>
            <a:off x="6735339" y="3715372"/>
            <a:ext cx="369012" cy="383182"/>
          </a:xfrm>
          <a:prstGeom prst="rect">
            <a:avLst/>
          </a:prstGeom>
          <a:noFill/>
        </p:spPr>
        <p:txBody>
          <a:bodyPr wrap="none" rtlCol="0">
            <a:spAutoFit/>
          </a:bodyPr>
          <a:lstStyle/>
          <a:p>
            <a:r>
              <a:rPr lang="en-US" altLang="zh-CN" sz="1890" dirty="0">
                <a:solidFill>
                  <a:schemeClr val="bg1"/>
                </a:solidFill>
                <a:latin typeface="微软雅黑" pitchFamily="34" charset="-122"/>
                <a:ea typeface="微软雅黑" pitchFamily="34" charset="-122"/>
              </a:rPr>
              <a:t>D</a:t>
            </a:r>
            <a:endParaRPr lang="zh-CN" altLang="en-US" sz="1890" dirty="0">
              <a:solidFill>
                <a:schemeClr val="bg1"/>
              </a:solidFill>
              <a:latin typeface="微软雅黑" pitchFamily="34" charset="-122"/>
              <a:ea typeface="微软雅黑" pitchFamily="34" charset="-122"/>
            </a:endParaRPr>
          </a:p>
        </p:txBody>
      </p:sp>
      <p:sp>
        <p:nvSpPr>
          <p:cNvPr id="242" name="TextBox 184"/>
          <p:cNvSpPr txBox="1"/>
          <p:nvPr/>
        </p:nvSpPr>
        <p:spPr>
          <a:xfrm>
            <a:off x="6735339" y="4201017"/>
            <a:ext cx="317716" cy="383182"/>
          </a:xfrm>
          <a:prstGeom prst="rect">
            <a:avLst/>
          </a:prstGeom>
          <a:noFill/>
        </p:spPr>
        <p:txBody>
          <a:bodyPr wrap="none" rtlCol="0">
            <a:spAutoFit/>
          </a:bodyPr>
          <a:lstStyle/>
          <a:p>
            <a:r>
              <a:rPr lang="en-US" altLang="zh-CN" sz="1890" dirty="0">
                <a:solidFill>
                  <a:schemeClr val="bg1"/>
                </a:solidFill>
                <a:latin typeface="微软雅黑" pitchFamily="34" charset="-122"/>
                <a:ea typeface="微软雅黑" pitchFamily="34" charset="-122"/>
              </a:rPr>
              <a:t>E</a:t>
            </a:r>
            <a:endParaRPr lang="zh-CN" altLang="en-US" sz="1890" dirty="0">
              <a:solidFill>
                <a:schemeClr val="bg1"/>
              </a:solidFill>
              <a:latin typeface="微软雅黑" pitchFamily="34" charset="-122"/>
              <a:ea typeface="微软雅黑" pitchFamily="34" charset="-122"/>
            </a:endParaRPr>
          </a:p>
        </p:txBody>
      </p:sp>
      <p:sp>
        <p:nvSpPr>
          <p:cNvPr id="243" name="TextBox 185"/>
          <p:cNvSpPr txBox="1"/>
          <p:nvPr/>
        </p:nvSpPr>
        <p:spPr>
          <a:xfrm>
            <a:off x="6735339" y="4686663"/>
            <a:ext cx="312906" cy="383182"/>
          </a:xfrm>
          <a:prstGeom prst="rect">
            <a:avLst/>
          </a:prstGeom>
          <a:noFill/>
        </p:spPr>
        <p:txBody>
          <a:bodyPr wrap="none" rtlCol="0">
            <a:spAutoFit/>
          </a:bodyPr>
          <a:lstStyle/>
          <a:p>
            <a:r>
              <a:rPr lang="en-US" altLang="zh-CN" sz="1890" dirty="0">
                <a:solidFill>
                  <a:schemeClr val="bg1"/>
                </a:solidFill>
                <a:latin typeface="微软雅黑" pitchFamily="34" charset="-122"/>
                <a:ea typeface="微软雅黑" pitchFamily="34" charset="-122"/>
              </a:rPr>
              <a:t>F</a:t>
            </a:r>
            <a:endParaRPr lang="zh-CN" altLang="en-US" sz="1890" dirty="0">
              <a:solidFill>
                <a:schemeClr val="bg1"/>
              </a:solidFill>
              <a:latin typeface="微软雅黑" pitchFamily="34" charset="-122"/>
              <a:ea typeface="微软雅黑" pitchFamily="34" charset="-122"/>
            </a:endParaRPr>
          </a:p>
        </p:txBody>
      </p:sp>
      <p:sp>
        <p:nvSpPr>
          <p:cNvPr id="244" name="TextBox 186"/>
          <p:cNvSpPr txBox="1"/>
          <p:nvPr/>
        </p:nvSpPr>
        <p:spPr>
          <a:xfrm>
            <a:off x="6735339" y="5172310"/>
            <a:ext cx="364202" cy="383182"/>
          </a:xfrm>
          <a:prstGeom prst="rect">
            <a:avLst/>
          </a:prstGeom>
          <a:noFill/>
        </p:spPr>
        <p:txBody>
          <a:bodyPr wrap="none" rtlCol="0">
            <a:spAutoFit/>
          </a:bodyPr>
          <a:lstStyle/>
          <a:p>
            <a:r>
              <a:rPr lang="en-US" altLang="zh-CN" sz="1890" dirty="0">
                <a:solidFill>
                  <a:schemeClr val="bg1"/>
                </a:solidFill>
                <a:latin typeface="微软雅黑" pitchFamily="34" charset="-122"/>
                <a:ea typeface="微软雅黑" pitchFamily="34" charset="-122"/>
              </a:rPr>
              <a:t>G</a:t>
            </a:r>
            <a:endParaRPr lang="zh-CN" altLang="en-US" sz="189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719020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barn(outVertical)">
                                      <p:cBhvr>
                                        <p:cTn id="15" dur="500"/>
                                        <p:tgtEl>
                                          <p:spTgt spid="86"/>
                                        </p:tgtEl>
                                      </p:cBhvr>
                                    </p:animEffect>
                                  </p:childTnLst>
                                </p:cTn>
                              </p:par>
                            </p:childTnLst>
                          </p:cTn>
                        </p:par>
                        <p:par>
                          <p:cTn id="16" fill="hold">
                            <p:stCondLst>
                              <p:cond delay="1500"/>
                            </p:stCondLst>
                            <p:childTnLst>
                              <p:par>
                                <p:cTn id="17" presetID="2" presetClass="entr" presetSubtype="4" decel="100000" fill="hold" grpId="0" nodeType="afterEffect">
                                  <p:stCondLst>
                                    <p:cond delay="0"/>
                                  </p:stCondLst>
                                  <p:childTnLst>
                                    <p:set>
                                      <p:cBhvr>
                                        <p:cTn id="18" dur="1" fill="hold">
                                          <p:stCondLst>
                                            <p:cond delay="0"/>
                                          </p:stCondLst>
                                        </p:cTn>
                                        <p:tgtEl>
                                          <p:spTgt spid="238"/>
                                        </p:tgtEl>
                                        <p:attrNameLst>
                                          <p:attrName>style.visibility</p:attrName>
                                        </p:attrNameLst>
                                      </p:cBhvr>
                                      <p:to>
                                        <p:strVal val="visible"/>
                                      </p:to>
                                    </p:set>
                                    <p:anim calcmode="lin" valueType="num">
                                      <p:cBhvr additive="base">
                                        <p:cTn id="19" dur="500" fill="hold"/>
                                        <p:tgtEl>
                                          <p:spTgt spid="238"/>
                                        </p:tgtEl>
                                        <p:attrNameLst>
                                          <p:attrName>ppt_x</p:attrName>
                                        </p:attrNameLst>
                                      </p:cBhvr>
                                      <p:tavLst>
                                        <p:tav tm="0">
                                          <p:val>
                                            <p:strVal val="#ppt_x"/>
                                          </p:val>
                                        </p:tav>
                                        <p:tav tm="100000">
                                          <p:val>
                                            <p:strVal val="#ppt_x"/>
                                          </p:val>
                                        </p:tav>
                                      </p:tavLst>
                                    </p:anim>
                                    <p:anim calcmode="lin" valueType="num">
                                      <p:cBhvr additive="base">
                                        <p:cTn id="20" dur="500" fill="hold"/>
                                        <p:tgtEl>
                                          <p:spTgt spid="23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239"/>
                                        </p:tgtEl>
                                        <p:attrNameLst>
                                          <p:attrName>style.visibility</p:attrName>
                                        </p:attrNameLst>
                                      </p:cBhvr>
                                      <p:to>
                                        <p:strVal val="visible"/>
                                      </p:to>
                                    </p:set>
                                    <p:anim calcmode="lin" valueType="num">
                                      <p:cBhvr additive="base">
                                        <p:cTn id="23" dur="500" fill="hold"/>
                                        <p:tgtEl>
                                          <p:spTgt spid="239"/>
                                        </p:tgtEl>
                                        <p:attrNameLst>
                                          <p:attrName>ppt_x</p:attrName>
                                        </p:attrNameLst>
                                      </p:cBhvr>
                                      <p:tavLst>
                                        <p:tav tm="0">
                                          <p:val>
                                            <p:strVal val="#ppt_x"/>
                                          </p:val>
                                        </p:tav>
                                        <p:tav tm="100000">
                                          <p:val>
                                            <p:strVal val="#ppt_x"/>
                                          </p:val>
                                        </p:tav>
                                      </p:tavLst>
                                    </p:anim>
                                    <p:anim calcmode="lin" valueType="num">
                                      <p:cBhvr additive="base">
                                        <p:cTn id="24" dur="500" fill="hold"/>
                                        <p:tgtEl>
                                          <p:spTgt spid="23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240"/>
                                        </p:tgtEl>
                                        <p:attrNameLst>
                                          <p:attrName>style.visibility</p:attrName>
                                        </p:attrNameLst>
                                      </p:cBhvr>
                                      <p:to>
                                        <p:strVal val="visible"/>
                                      </p:to>
                                    </p:set>
                                    <p:anim calcmode="lin" valueType="num">
                                      <p:cBhvr additive="base">
                                        <p:cTn id="27" dur="500" fill="hold"/>
                                        <p:tgtEl>
                                          <p:spTgt spid="240"/>
                                        </p:tgtEl>
                                        <p:attrNameLst>
                                          <p:attrName>ppt_x</p:attrName>
                                        </p:attrNameLst>
                                      </p:cBhvr>
                                      <p:tavLst>
                                        <p:tav tm="0">
                                          <p:val>
                                            <p:strVal val="#ppt_x"/>
                                          </p:val>
                                        </p:tav>
                                        <p:tav tm="100000">
                                          <p:val>
                                            <p:strVal val="#ppt_x"/>
                                          </p:val>
                                        </p:tav>
                                      </p:tavLst>
                                    </p:anim>
                                    <p:anim calcmode="lin" valueType="num">
                                      <p:cBhvr additive="base">
                                        <p:cTn id="28" dur="500" fill="hold"/>
                                        <p:tgtEl>
                                          <p:spTgt spid="240"/>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241"/>
                                        </p:tgtEl>
                                        <p:attrNameLst>
                                          <p:attrName>style.visibility</p:attrName>
                                        </p:attrNameLst>
                                      </p:cBhvr>
                                      <p:to>
                                        <p:strVal val="visible"/>
                                      </p:to>
                                    </p:set>
                                    <p:anim calcmode="lin" valueType="num">
                                      <p:cBhvr additive="base">
                                        <p:cTn id="31" dur="500" fill="hold"/>
                                        <p:tgtEl>
                                          <p:spTgt spid="241"/>
                                        </p:tgtEl>
                                        <p:attrNameLst>
                                          <p:attrName>ppt_x</p:attrName>
                                        </p:attrNameLst>
                                      </p:cBhvr>
                                      <p:tavLst>
                                        <p:tav tm="0">
                                          <p:val>
                                            <p:strVal val="#ppt_x"/>
                                          </p:val>
                                        </p:tav>
                                        <p:tav tm="100000">
                                          <p:val>
                                            <p:strVal val="#ppt_x"/>
                                          </p:val>
                                        </p:tav>
                                      </p:tavLst>
                                    </p:anim>
                                    <p:anim calcmode="lin" valueType="num">
                                      <p:cBhvr additive="base">
                                        <p:cTn id="32" dur="500" fill="hold"/>
                                        <p:tgtEl>
                                          <p:spTgt spid="24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242"/>
                                        </p:tgtEl>
                                        <p:attrNameLst>
                                          <p:attrName>style.visibility</p:attrName>
                                        </p:attrNameLst>
                                      </p:cBhvr>
                                      <p:to>
                                        <p:strVal val="visible"/>
                                      </p:to>
                                    </p:set>
                                    <p:anim calcmode="lin" valueType="num">
                                      <p:cBhvr additive="base">
                                        <p:cTn id="35" dur="500" fill="hold"/>
                                        <p:tgtEl>
                                          <p:spTgt spid="242"/>
                                        </p:tgtEl>
                                        <p:attrNameLst>
                                          <p:attrName>ppt_x</p:attrName>
                                        </p:attrNameLst>
                                      </p:cBhvr>
                                      <p:tavLst>
                                        <p:tav tm="0">
                                          <p:val>
                                            <p:strVal val="#ppt_x"/>
                                          </p:val>
                                        </p:tav>
                                        <p:tav tm="100000">
                                          <p:val>
                                            <p:strVal val="#ppt_x"/>
                                          </p:val>
                                        </p:tav>
                                      </p:tavLst>
                                    </p:anim>
                                    <p:anim calcmode="lin" valueType="num">
                                      <p:cBhvr additive="base">
                                        <p:cTn id="36" dur="500" fill="hold"/>
                                        <p:tgtEl>
                                          <p:spTgt spid="24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43"/>
                                        </p:tgtEl>
                                        <p:attrNameLst>
                                          <p:attrName>style.visibility</p:attrName>
                                        </p:attrNameLst>
                                      </p:cBhvr>
                                      <p:to>
                                        <p:strVal val="visible"/>
                                      </p:to>
                                    </p:set>
                                    <p:anim calcmode="lin" valueType="num">
                                      <p:cBhvr additive="base">
                                        <p:cTn id="39" dur="500" fill="hold"/>
                                        <p:tgtEl>
                                          <p:spTgt spid="243"/>
                                        </p:tgtEl>
                                        <p:attrNameLst>
                                          <p:attrName>ppt_x</p:attrName>
                                        </p:attrNameLst>
                                      </p:cBhvr>
                                      <p:tavLst>
                                        <p:tav tm="0">
                                          <p:val>
                                            <p:strVal val="#ppt_x"/>
                                          </p:val>
                                        </p:tav>
                                        <p:tav tm="100000">
                                          <p:val>
                                            <p:strVal val="#ppt_x"/>
                                          </p:val>
                                        </p:tav>
                                      </p:tavLst>
                                    </p:anim>
                                    <p:anim calcmode="lin" valueType="num">
                                      <p:cBhvr additive="base">
                                        <p:cTn id="40" dur="500" fill="hold"/>
                                        <p:tgtEl>
                                          <p:spTgt spid="24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4"/>
                                        </p:tgtEl>
                                        <p:attrNameLst>
                                          <p:attrName>style.visibility</p:attrName>
                                        </p:attrNameLst>
                                      </p:cBhvr>
                                      <p:to>
                                        <p:strVal val="visible"/>
                                      </p:to>
                                    </p:set>
                                    <p:anim calcmode="lin" valueType="num">
                                      <p:cBhvr additive="base">
                                        <p:cTn id="43" dur="500" fill="hold"/>
                                        <p:tgtEl>
                                          <p:spTgt spid="244"/>
                                        </p:tgtEl>
                                        <p:attrNameLst>
                                          <p:attrName>ppt_x</p:attrName>
                                        </p:attrNameLst>
                                      </p:cBhvr>
                                      <p:tavLst>
                                        <p:tav tm="0">
                                          <p:val>
                                            <p:strVal val="#ppt_x"/>
                                          </p:val>
                                        </p:tav>
                                        <p:tav tm="100000">
                                          <p:val>
                                            <p:strVal val="#ppt_x"/>
                                          </p:val>
                                        </p:tav>
                                      </p:tavLst>
                                    </p:anim>
                                    <p:anim calcmode="lin" valueType="num">
                                      <p:cBhvr additive="base">
                                        <p:cTn id="44" dur="500" fill="hold"/>
                                        <p:tgtEl>
                                          <p:spTgt spid="244"/>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224"/>
                                        </p:tgtEl>
                                        <p:attrNameLst>
                                          <p:attrName>style.visibility</p:attrName>
                                        </p:attrNameLst>
                                      </p:cBhvr>
                                      <p:to>
                                        <p:strVal val="visible"/>
                                      </p:to>
                                    </p:set>
                                    <p:animEffect transition="in" filter="wipe(left)">
                                      <p:cBhvr>
                                        <p:cTn id="48" dur="500"/>
                                        <p:tgtEl>
                                          <p:spTgt spid="224"/>
                                        </p:tgtEl>
                                      </p:cBhvr>
                                    </p:animEffect>
                                  </p:childTnLst>
                                </p:cTn>
                              </p:par>
                              <p:par>
                                <p:cTn id="49" presetID="22" presetClass="entr" presetSubtype="8" fill="hold" grpId="0" nodeType="withEffect">
                                  <p:stCondLst>
                                    <p:cond delay="100"/>
                                  </p:stCondLst>
                                  <p:childTnLst>
                                    <p:set>
                                      <p:cBhvr>
                                        <p:cTn id="50" dur="1" fill="hold">
                                          <p:stCondLst>
                                            <p:cond delay="0"/>
                                          </p:stCondLst>
                                        </p:cTn>
                                        <p:tgtEl>
                                          <p:spTgt spid="225"/>
                                        </p:tgtEl>
                                        <p:attrNameLst>
                                          <p:attrName>style.visibility</p:attrName>
                                        </p:attrNameLst>
                                      </p:cBhvr>
                                      <p:to>
                                        <p:strVal val="visible"/>
                                      </p:to>
                                    </p:set>
                                    <p:animEffect transition="in" filter="wipe(left)">
                                      <p:cBhvr>
                                        <p:cTn id="51" dur="500"/>
                                        <p:tgtEl>
                                          <p:spTgt spid="225"/>
                                        </p:tgtEl>
                                      </p:cBhvr>
                                    </p:animEffect>
                                  </p:childTnLst>
                                </p:cTn>
                              </p:par>
                              <p:par>
                                <p:cTn id="52" presetID="22" presetClass="entr" presetSubtype="8" fill="hold" grpId="0" nodeType="withEffect">
                                  <p:stCondLst>
                                    <p:cond delay="200"/>
                                  </p:stCondLst>
                                  <p:childTnLst>
                                    <p:set>
                                      <p:cBhvr>
                                        <p:cTn id="53" dur="1" fill="hold">
                                          <p:stCondLst>
                                            <p:cond delay="0"/>
                                          </p:stCondLst>
                                        </p:cTn>
                                        <p:tgtEl>
                                          <p:spTgt spid="226"/>
                                        </p:tgtEl>
                                        <p:attrNameLst>
                                          <p:attrName>style.visibility</p:attrName>
                                        </p:attrNameLst>
                                      </p:cBhvr>
                                      <p:to>
                                        <p:strVal val="visible"/>
                                      </p:to>
                                    </p:set>
                                    <p:animEffect transition="in" filter="wipe(left)">
                                      <p:cBhvr>
                                        <p:cTn id="54" dur="500"/>
                                        <p:tgtEl>
                                          <p:spTgt spid="226"/>
                                        </p:tgtEl>
                                      </p:cBhvr>
                                    </p:animEffect>
                                  </p:childTnLst>
                                </p:cTn>
                              </p:par>
                              <p:par>
                                <p:cTn id="55" presetID="22" presetClass="entr" presetSubtype="8" fill="hold" grpId="0" nodeType="withEffect">
                                  <p:stCondLst>
                                    <p:cond delay="300"/>
                                  </p:stCondLst>
                                  <p:childTnLst>
                                    <p:set>
                                      <p:cBhvr>
                                        <p:cTn id="56" dur="1" fill="hold">
                                          <p:stCondLst>
                                            <p:cond delay="0"/>
                                          </p:stCondLst>
                                        </p:cTn>
                                        <p:tgtEl>
                                          <p:spTgt spid="227"/>
                                        </p:tgtEl>
                                        <p:attrNameLst>
                                          <p:attrName>style.visibility</p:attrName>
                                        </p:attrNameLst>
                                      </p:cBhvr>
                                      <p:to>
                                        <p:strVal val="visible"/>
                                      </p:to>
                                    </p:set>
                                    <p:animEffect transition="in" filter="wipe(left)">
                                      <p:cBhvr>
                                        <p:cTn id="57" dur="500"/>
                                        <p:tgtEl>
                                          <p:spTgt spid="227"/>
                                        </p:tgtEl>
                                      </p:cBhvr>
                                    </p:animEffect>
                                  </p:childTnLst>
                                </p:cTn>
                              </p:par>
                              <p:par>
                                <p:cTn id="58" presetID="22" presetClass="entr" presetSubtype="8" fill="hold" grpId="0" nodeType="withEffect">
                                  <p:stCondLst>
                                    <p:cond delay="400"/>
                                  </p:stCondLst>
                                  <p:childTnLst>
                                    <p:set>
                                      <p:cBhvr>
                                        <p:cTn id="59" dur="1" fill="hold">
                                          <p:stCondLst>
                                            <p:cond delay="0"/>
                                          </p:stCondLst>
                                        </p:cTn>
                                        <p:tgtEl>
                                          <p:spTgt spid="228"/>
                                        </p:tgtEl>
                                        <p:attrNameLst>
                                          <p:attrName>style.visibility</p:attrName>
                                        </p:attrNameLst>
                                      </p:cBhvr>
                                      <p:to>
                                        <p:strVal val="visible"/>
                                      </p:to>
                                    </p:set>
                                    <p:animEffect transition="in" filter="wipe(left)">
                                      <p:cBhvr>
                                        <p:cTn id="60" dur="500"/>
                                        <p:tgtEl>
                                          <p:spTgt spid="228"/>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229"/>
                                        </p:tgtEl>
                                        <p:attrNameLst>
                                          <p:attrName>style.visibility</p:attrName>
                                        </p:attrNameLst>
                                      </p:cBhvr>
                                      <p:to>
                                        <p:strVal val="visible"/>
                                      </p:to>
                                    </p:set>
                                    <p:animEffect transition="in" filter="wipe(left)">
                                      <p:cBhvr>
                                        <p:cTn id="63" dur="500"/>
                                        <p:tgtEl>
                                          <p:spTgt spid="229"/>
                                        </p:tgtEl>
                                      </p:cBhvr>
                                    </p:animEffect>
                                  </p:childTnLst>
                                </p:cTn>
                              </p:par>
                              <p:par>
                                <p:cTn id="64" presetID="22" presetClass="entr" presetSubtype="8" fill="hold" grpId="0" nodeType="withEffect">
                                  <p:stCondLst>
                                    <p:cond delay="600"/>
                                  </p:stCondLst>
                                  <p:childTnLst>
                                    <p:set>
                                      <p:cBhvr>
                                        <p:cTn id="65" dur="1" fill="hold">
                                          <p:stCondLst>
                                            <p:cond delay="0"/>
                                          </p:stCondLst>
                                        </p:cTn>
                                        <p:tgtEl>
                                          <p:spTgt spid="230"/>
                                        </p:tgtEl>
                                        <p:attrNameLst>
                                          <p:attrName>style.visibility</p:attrName>
                                        </p:attrNameLst>
                                      </p:cBhvr>
                                      <p:to>
                                        <p:strVal val="visible"/>
                                      </p:to>
                                    </p:set>
                                    <p:animEffect transition="in" filter="wipe(left)">
                                      <p:cBhvr>
                                        <p:cTn id="66" dur="500"/>
                                        <p:tgtEl>
                                          <p:spTgt spid="230"/>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210"/>
                                        </p:tgtEl>
                                        <p:attrNameLst>
                                          <p:attrName>style.visibility</p:attrName>
                                        </p:attrNameLst>
                                      </p:cBhvr>
                                      <p:to>
                                        <p:strVal val="visible"/>
                                      </p:to>
                                    </p:set>
                                    <p:animEffect transition="in" filter="wipe(right)">
                                      <p:cBhvr>
                                        <p:cTn id="69" dur="500"/>
                                        <p:tgtEl>
                                          <p:spTgt spid="210"/>
                                        </p:tgtEl>
                                      </p:cBhvr>
                                    </p:animEffect>
                                  </p:childTnLst>
                                </p:cTn>
                              </p:par>
                              <p:par>
                                <p:cTn id="70" presetID="22" presetClass="entr" presetSubtype="2" fill="hold" grpId="0" nodeType="withEffect">
                                  <p:stCondLst>
                                    <p:cond delay="100"/>
                                  </p:stCondLst>
                                  <p:childTnLst>
                                    <p:set>
                                      <p:cBhvr>
                                        <p:cTn id="71" dur="1" fill="hold">
                                          <p:stCondLst>
                                            <p:cond delay="0"/>
                                          </p:stCondLst>
                                        </p:cTn>
                                        <p:tgtEl>
                                          <p:spTgt spid="211"/>
                                        </p:tgtEl>
                                        <p:attrNameLst>
                                          <p:attrName>style.visibility</p:attrName>
                                        </p:attrNameLst>
                                      </p:cBhvr>
                                      <p:to>
                                        <p:strVal val="visible"/>
                                      </p:to>
                                    </p:set>
                                    <p:animEffect transition="in" filter="wipe(right)">
                                      <p:cBhvr>
                                        <p:cTn id="72" dur="500"/>
                                        <p:tgtEl>
                                          <p:spTgt spid="211"/>
                                        </p:tgtEl>
                                      </p:cBhvr>
                                    </p:animEffect>
                                  </p:childTnLst>
                                </p:cTn>
                              </p:par>
                              <p:par>
                                <p:cTn id="73" presetID="22" presetClass="entr" presetSubtype="2" fill="hold" grpId="0" nodeType="withEffect">
                                  <p:stCondLst>
                                    <p:cond delay="200"/>
                                  </p:stCondLst>
                                  <p:childTnLst>
                                    <p:set>
                                      <p:cBhvr>
                                        <p:cTn id="74" dur="1" fill="hold">
                                          <p:stCondLst>
                                            <p:cond delay="0"/>
                                          </p:stCondLst>
                                        </p:cTn>
                                        <p:tgtEl>
                                          <p:spTgt spid="212"/>
                                        </p:tgtEl>
                                        <p:attrNameLst>
                                          <p:attrName>style.visibility</p:attrName>
                                        </p:attrNameLst>
                                      </p:cBhvr>
                                      <p:to>
                                        <p:strVal val="visible"/>
                                      </p:to>
                                    </p:set>
                                    <p:animEffect transition="in" filter="wipe(right)">
                                      <p:cBhvr>
                                        <p:cTn id="75" dur="500"/>
                                        <p:tgtEl>
                                          <p:spTgt spid="212"/>
                                        </p:tgtEl>
                                      </p:cBhvr>
                                    </p:animEffect>
                                  </p:childTnLst>
                                </p:cTn>
                              </p:par>
                              <p:par>
                                <p:cTn id="76" presetID="22" presetClass="entr" presetSubtype="2" fill="hold" grpId="0" nodeType="withEffect">
                                  <p:stCondLst>
                                    <p:cond delay="300"/>
                                  </p:stCondLst>
                                  <p:childTnLst>
                                    <p:set>
                                      <p:cBhvr>
                                        <p:cTn id="77" dur="1" fill="hold">
                                          <p:stCondLst>
                                            <p:cond delay="0"/>
                                          </p:stCondLst>
                                        </p:cTn>
                                        <p:tgtEl>
                                          <p:spTgt spid="213"/>
                                        </p:tgtEl>
                                        <p:attrNameLst>
                                          <p:attrName>style.visibility</p:attrName>
                                        </p:attrNameLst>
                                      </p:cBhvr>
                                      <p:to>
                                        <p:strVal val="visible"/>
                                      </p:to>
                                    </p:set>
                                    <p:animEffect transition="in" filter="wipe(right)">
                                      <p:cBhvr>
                                        <p:cTn id="78" dur="500"/>
                                        <p:tgtEl>
                                          <p:spTgt spid="213"/>
                                        </p:tgtEl>
                                      </p:cBhvr>
                                    </p:animEffect>
                                  </p:childTnLst>
                                </p:cTn>
                              </p:par>
                              <p:par>
                                <p:cTn id="79" presetID="22" presetClass="entr" presetSubtype="2" fill="hold" grpId="0" nodeType="withEffect">
                                  <p:stCondLst>
                                    <p:cond delay="400"/>
                                  </p:stCondLst>
                                  <p:childTnLst>
                                    <p:set>
                                      <p:cBhvr>
                                        <p:cTn id="80" dur="1" fill="hold">
                                          <p:stCondLst>
                                            <p:cond delay="0"/>
                                          </p:stCondLst>
                                        </p:cTn>
                                        <p:tgtEl>
                                          <p:spTgt spid="214"/>
                                        </p:tgtEl>
                                        <p:attrNameLst>
                                          <p:attrName>style.visibility</p:attrName>
                                        </p:attrNameLst>
                                      </p:cBhvr>
                                      <p:to>
                                        <p:strVal val="visible"/>
                                      </p:to>
                                    </p:set>
                                    <p:animEffect transition="in" filter="wipe(right)">
                                      <p:cBhvr>
                                        <p:cTn id="81" dur="500"/>
                                        <p:tgtEl>
                                          <p:spTgt spid="214"/>
                                        </p:tgtEl>
                                      </p:cBhvr>
                                    </p:animEffect>
                                  </p:childTnLst>
                                </p:cTn>
                              </p:par>
                              <p:par>
                                <p:cTn id="82" presetID="22" presetClass="entr" presetSubtype="2" fill="hold" grpId="0" nodeType="withEffect">
                                  <p:stCondLst>
                                    <p:cond delay="500"/>
                                  </p:stCondLst>
                                  <p:childTnLst>
                                    <p:set>
                                      <p:cBhvr>
                                        <p:cTn id="83" dur="1" fill="hold">
                                          <p:stCondLst>
                                            <p:cond delay="0"/>
                                          </p:stCondLst>
                                        </p:cTn>
                                        <p:tgtEl>
                                          <p:spTgt spid="215"/>
                                        </p:tgtEl>
                                        <p:attrNameLst>
                                          <p:attrName>style.visibility</p:attrName>
                                        </p:attrNameLst>
                                      </p:cBhvr>
                                      <p:to>
                                        <p:strVal val="visible"/>
                                      </p:to>
                                    </p:set>
                                    <p:animEffect transition="in" filter="wipe(right)">
                                      <p:cBhvr>
                                        <p:cTn id="84" dur="500"/>
                                        <p:tgtEl>
                                          <p:spTgt spid="215"/>
                                        </p:tgtEl>
                                      </p:cBhvr>
                                    </p:animEffect>
                                  </p:childTnLst>
                                </p:cTn>
                              </p:par>
                              <p:par>
                                <p:cTn id="85" presetID="22" presetClass="entr" presetSubtype="2" fill="hold" grpId="0" nodeType="withEffect">
                                  <p:stCondLst>
                                    <p:cond delay="600"/>
                                  </p:stCondLst>
                                  <p:childTnLst>
                                    <p:set>
                                      <p:cBhvr>
                                        <p:cTn id="86" dur="1" fill="hold">
                                          <p:stCondLst>
                                            <p:cond delay="0"/>
                                          </p:stCondLst>
                                        </p:cTn>
                                        <p:tgtEl>
                                          <p:spTgt spid="216"/>
                                        </p:tgtEl>
                                        <p:attrNameLst>
                                          <p:attrName>style.visibility</p:attrName>
                                        </p:attrNameLst>
                                      </p:cBhvr>
                                      <p:to>
                                        <p:strVal val="visible"/>
                                      </p:to>
                                    </p:set>
                                    <p:animEffect transition="in" filter="wipe(right)">
                                      <p:cBhvr>
                                        <p:cTn id="87" dur="500"/>
                                        <p:tgtEl>
                                          <p:spTgt spid="216"/>
                                        </p:tgtEl>
                                      </p:cBhvr>
                                    </p:animEffect>
                                  </p:childTnLst>
                                </p:cTn>
                              </p:par>
                            </p:childTnLst>
                          </p:cTn>
                        </p:par>
                        <p:par>
                          <p:cTn id="88" fill="hold">
                            <p:stCondLst>
                              <p:cond delay="3100"/>
                            </p:stCondLst>
                            <p:childTnLst>
                              <p:par>
                                <p:cTn id="89" presetID="22" presetClass="entr" presetSubtype="8" fill="hold" grpId="0" nodeType="afterEffect">
                                  <p:stCondLst>
                                    <p:cond delay="0"/>
                                  </p:stCondLst>
                                  <p:childTnLst>
                                    <p:set>
                                      <p:cBhvr>
                                        <p:cTn id="90" dur="1" fill="hold">
                                          <p:stCondLst>
                                            <p:cond delay="0"/>
                                          </p:stCondLst>
                                        </p:cTn>
                                        <p:tgtEl>
                                          <p:spTgt spid="231"/>
                                        </p:tgtEl>
                                        <p:attrNameLst>
                                          <p:attrName>style.visibility</p:attrName>
                                        </p:attrNameLst>
                                      </p:cBhvr>
                                      <p:to>
                                        <p:strVal val="visible"/>
                                      </p:to>
                                    </p:set>
                                    <p:animEffect transition="in" filter="wipe(left)">
                                      <p:cBhvr>
                                        <p:cTn id="91" dur="500"/>
                                        <p:tgtEl>
                                          <p:spTgt spid="231"/>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wipe(left)">
                                      <p:cBhvr>
                                        <p:cTn id="94" dur="500"/>
                                        <p:tgtEl>
                                          <p:spTgt spid="232"/>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wipe(left)">
                                      <p:cBhvr>
                                        <p:cTn id="97" dur="500"/>
                                        <p:tgtEl>
                                          <p:spTgt spid="233"/>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234"/>
                                        </p:tgtEl>
                                        <p:attrNameLst>
                                          <p:attrName>style.visibility</p:attrName>
                                        </p:attrNameLst>
                                      </p:cBhvr>
                                      <p:to>
                                        <p:strVal val="visible"/>
                                      </p:to>
                                    </p:set>
                                    <p:animEffect transition="in" filter="wipe(left)">
                                      <p:cBhvr>
                                        <p:cTn id="100" dur="500"/>
                                        <p:tgtEl>
                                          <p:spTgt spid="234"/>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235"/>
                                        </p:tgtEl>
                                        <p:attrNameLst>
                                          <p:attrName>style.visibility</p:attrName>
                                        </p:attrNameLst>
                                      </p:cBhvr>
                                      <p:to>
                                        <p:strVal val="visible"/>
                                      </p:to>
                                    </p:set>
                                    <p:animEffect transition="in" filter="wipe(left)">
                                      <p:cBhvr>
                                        <p:cTn id="103" dur="500"/>
                                        <p:tgtEl>
                                          <p:spTgt spid="23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36"/>
                                        </p:tgtEl>
                                        <p:attrNameLst>
                                          <p:attrName>style.visibility</p:attrName>
                                        </p:attrNameLst>
                                      </p:cBhvr>
                                      <p:to>
                                        <p:strVal val="visible"/>
                                      </p:to>
                                    </p:set>
                                    <p:animEffect transition="in" filter="wipe(left)">
                                      <p:cBhvr>
                                        <p:cTn id="106" dur="500"/>
                                        <p:tgtEl>
                                          <p:spTgt spid="236"/>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wipe(left)">
                                      <p:cBhvr>
                                        <p:cTn id="109" dur="500"/>
                                        <p:tgtEl>
                                          <p:spTgt spid="237"/>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217"/>
                                        </p:tgtEl>
                                        <p:attrNameLst>
                                          <p:attrName>style.visibility</p:attrName>
                                        </p:attrNameLst>
                                      </p:cBhvr>
                                      <p:to>
                                        <p:strVal val="visible"/>
                                      </p:to>
                                    </p:set>
                                    <p:animEffect transition="in" filter="wipe(right)">
                                      <p:cBhvr>
                                        <p:cTn id="112" dur="500"/>
                                        <p:tgtEl>
                                          <p:spTgt spid="217"/>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218"/>
                                        </p:tgtEl>
                                        <p:attrNameLst>
                                          <p:attrName>style.visibility</p:attrName>
                                        </p:attrNameLst>
                                      </p:cBhvr>
                                      <p:to>
                                        <p:strVal val="visible"/>
                                      </p:to>
                                    </p:set>
                                    <p:animEffect transition="in" filter="wipe(right)">
                                      <p:cBhvr>
                                        <p:cTn id="115" dur="500"/>
                                        <p:tgtEl>
                                          <p:spTgt spid="218"/>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219"/>
                                        </p:tgtEl>
                                        <p:attrNameLst>
                                          <p:attrName>style.visibility</p:attrName>
                                        </p:attrNameLst>
                                      </p:cBhvr>
                                      <p:to>
                                        <p:strVal val="visible"/>
                                      </p:to>
                                    </p:set>
                                    <p:animEffect transition="in" filter="wipe(right)">
                                      <p:cBhvr>
                                        <p:cTn id="118" dur="500"/>
                                        <p:tgtEl>
                                          <p:spTgt spid="219"/>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220"/>
                                        </p:tgtEl>
                                        <p:attrNameLst>
                                          <p:attrName>style.visibility</p:attrName>
                                        </p:attrNameLst>
                                      </p:cBhvr>
                                      <p:to>
                                        <p:strVal val="visible"/>
                                      </p:to>
                                    </p:set>
                                    <p:animEffect transition="in" filter="wipe(right)">
                                      <p:cBhvr>
                                        <p:cTn id="121" dur="500"/>
                                        <p:tgtEl>
                                          <p:spTgt spid="220"/>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221"/>
                                        </p:tgtEl>
                                        <p:attrNameLst>
                                          <p:attrName>style.visibility</p:attrName>
                                        </p:attrNameLst>
                                      </p:cBhvr>
                                      <p:to>
                                        <p:strVal val="visible"/>
                                      </p:to>
                                    </p:set>
                                    <p:animEffect transition="in" filter="wipe(right)">
                                      <p:cBhvr>
                                        <p:cTn id="124" dur="500"/>
                                        <p:tgtEl>
                                          <p:spTgt spid="221"/>
                                        </p:tgtEl>
                                      </p:cBhvr>
                                    </p:animEffect>
                                  </p:childTnLst>
                                </p:cTn>
                              </p:par>
                              <p:par>
                                <p:cTn id="125" presetID="22" presetClass="entr" presetSubtype="2" fill="hold" grpId="0" nodeType="withEffect">
                                  <p:stCondLst>
                                    <p:cond delay="0"/>
                                  </p:stCondLst>
                                  <p:childTnLst>
                                    <p:set>
                                      <p:cBhvr>
                                        <p:cTn id="126" dur="1" fill="hold">
                                          <p:stCondLst>
                                            <p:cond delay="0"/>
                                          </p:stCondLst>
                                        </p:cTn>
                                        <p:tgtEl>
                                          <p:spTgt spid="222"/>
                                        </p:tgtEl>
                                        <p:attrNameLst>
                                          <p:attrName>style.visibility</p:attrName>
                                        </p:attrNameLst>
                                      </p:cBhvr>
                                      <p:to>
                                        <p:strVal val="visible"/>
                                      </p:to>
                                    </p:set>
                                    <p:animEffect transition="in" filter="wipe(right)">
                                      <p:cBhvr>
                                        <p:cTn id="127" dur="500"/>
                                        <p:tgtEl>
                                          <p:spTgt spid="222"/>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223"/>
                                        </p:tgtEl>
                                        <p:attrNameLst>
                                          <p:attrName>style.visibility</p:attrName>
                                        </p:attrNameLst>
                                      </p:cBhvr>
                                      <p:to>
                                        <p:strVal val="visible"/>
                                      </p:to>
                                    </p:set>
                                    <p:animEffect transition="in" filter="wipe(right)">
                                      <p:cBhvr>
                                        <p:cTn id="130" dur="500"/>
                                        <p:tgtEl>
                                          <p:spTgt spid="223"/>
                                        </p:tgtEl>
                                      </p:cBhvr>
                                    </p:animEffect>
                                  </p:childTnLst>
                                </p:cTn>
                              </p:par>
                            </p:childTnLst>
                          </p:cTn>
                        </p:par>
                        <p:par>
                          <p:cTn id="131" fill="hold">
                            <p:stCondLst>
                              <p:cond delay="3600"/>
                            </p:stCondLst>
                            <p:childTnLst>
                              <p:par>
                                <p:cTn id="132" presetID="10" presetClass="entr" presetSubtype="0" fill="hold" nodeType="afterEffect">
                                  <p:stCondLst>
                                    <p:cond delay="0"/>
                                  </p:stCondLst>
                                  <p:childTnLst>
                                    <p:set>
                                      <p:cBhvr>
                                        <p:cTn id="133" dur="1" fill="hold">
                                          <p:stCondLst>
                                            <p:cond delay="0"/>
                                          </p:stCondLst>
                                        </p:cTn>
                                        <p:tgtEl>
                                          <p:spTgt spid="166"/>
                                        </p:tgtEl>
                                        <p:attrNameLst>
                                          <p:attrName>style.visibility</p:attrName>
                                        </p:attrNameLst>
                                      </p:cBhvr>
                                      <p:to>
                                        <p:strVal val="visible"/>
                                      </p:to>
                                    </p:set>
                                    <p:animEffect transition="in" filter="fade">
                                      <p:cBhvr>
                                        <p:cTn id="134" dur="500"/>
                                        <p:tgtEl>
                                          <p:spTgt spid="166"/>
                                        </p:tgtEl>
                                      </p:cBhvr>
                                    </p:animEffect>
                                  </p:childTnLst>
                                </p:cTn>
                              </p:par>
                              <p:par>
                                <p:cTn id="135" presetID="10" presetClass="entr" presetSubtype="0" fill="hold" nodeType="withEffect">
                                  <p:stCondLst>
                                    <p:cond delay="0"/>
                                  </p:stCondLst>
                                  <p:childTnLst>
                                    <p:set>
                                      <p:cBhvr>
                                        <p:cTn id="136" dur="1" fill="hold">
                                          <p:stCondLst>
                                            <p:cond delay="0"/>
                                          </p:stCondLst>
                                        </p:cTn>
                                        <p:tgtEl>
                                          <p:spTgt spid="178"/>
                                        </p:tgtEl>
                                        <p:attrNameLst>
                                          <p:attrName>style.visibility</p:attrName>
                                        </p:attrNameLst>
                                      </p:cBhvr>
                                      <p:to>
                                        <p:strVal val="visible"/>
                                      </p:to>
                                    </p:set>
                                    <p:animEffect transition="in" filter="fade">
                                      <p:cBhvr>
                                        <p:cTn id="137" dur="500"/>
                                        <p:tgtEl>
                                          <p:spTgt spid="178"/>
                                        </p:tgtEl>
                                      </p:cBhvr>
                                    </p:animEffect>
                                  </p:childTnLst>
                                </p:cTn>
                              </p:par>
                            </p:childTnLst>
                          </p:cTn>
                        </p:par>
                        <p:par>
                          <p:cTn id="138" fill="hold">
                            <p:stCondLst>
                              <p:cond delay="4100"/>
                            </p:stCondLst>
                            <p:childTnLst>
                              <p:par>
                                <p:cTn id="139" presetID="12" presetClass="entr" presetSubtype="4" fill="hold" grpId="0" nodeType="afterEffect">
                                  <p:stCondLst>
                                    <p:cond delay="0"/>
                                  </p:stCondLst>
                                  <p:childTnLst>
                                    <p:set>
                                      <p:cBhvr>
                                        <p:cTn id="140" dur="1" fill="hold">
                                          <p:stCondLst>
                                            <p:cond delay="0"/>
                                          </p:stCondLst>
                                        </p:cTn>
                                        <p:tgtEl>
                                          <p:spTgt spid="190"/>
                                        </p:tgtEl>
                                        <p:attrNameLst>
                                          <p:attrName>style.visibility</p:attrName>
                                        </p:attrNameLst>
                                      </p:cBhvr>
                                      <p:to>
                                        <p:strVal val="visible"/>
                                      </p:to>
                                    </p:set>
                                    <p:anim calcmode="lin" valueType="num">
                                      <p:cBhvr additive="base">
                                        <p:cTn id="141" dur="500"/>
                                        <p:tgtEl>
                                          <p:spTgt spid="190"/>
                                        </p:tgtEl>
                                        <p:attrNameLst>
                                          <p:attrName>ppt_y</p:attrName>
                                        </p:attrNameLst>
                                      </p:cBhvr>
                                      <p:tavLst>
                                        <p:tav tm="0">
                                          <p:val>
                                            <p:strVal val="#ppt_y+#ppt_h*1.125000"/>
                                          </p:val>
                                        </p:tav>
                                        <p:tav tm="100000">
                                          <p:val>
                                            <p:strVal val="#ppt_y"/>
                                          </p:val>
                                        </p:tav>
                                      </p:tavLst>
                                    </p:anim>
                                    <p:animEffect transition="in" filter="wipe(up)">
                                      <p:cBhvr>
                                        <p:cTn id="142" dur="500"/>
                                        <p:tgtEl>
                                          <p:spTgt spid="190"/>
                                        </p:tgtEl>
                                      </p:cBhvr>
                                    </p:animEffect>
                                  </p:childTnLst>
                                </p:cTn>
                              </p:par>
                              <p:par>
                                <p:cTn id="143" presetID="12" presetClass="entr" presetSubtype="4" fill="hold" grpId="0" nodeType="withEffect">
                                  <p:stCondLst>
                                    <p:cond delay="100"/>
                                  </p:stCondLst>
                                  <p:childTnLst>
                                    <p:set>
                                      <p:cBhvr>
                                        <p:cTn id="144" dur="1" fill="hold">
                                          <p:stCondLst>
                                            <p:cond delay="0"/>
                                          </p:stCondLst>
                                        </p:cTn>
                                        <p:tgtEl>
                                          <p:spTgt spid="191"/>
                                        </p:tgtEl>
                                        <p:attrNameLst>
                                          <p:attrName>style.visibility</p:attrName>
                                        </p:attrNameLst>
                                      </p:cBhvr>
                                      <p:to>
                                        <p:strVal val="visible"/>
                                      </p:to>
                                    </p:set>
                                    <p:anim calcmode="lin" valueType="num">
                                      <p:cBhvr additive="base">
                                        <p:cTn id="145" dur="500"/>
                                        <p:tgtEl>
                                          <p:spTgt spid="191"/>
                                        </p:tgtEl>
                                        <p:attrNameLst>
                                          <p:attrName>ppt_y</p:attrName>
                                        </p:attrNameLst>
                                      </p:cBhvr>
                                      <p:tavLst>
                                        <p:tav tm="0">
                                          <p:val>
                                            <p:strVal val="#ppt_y+#ppt_h*1.125000"/>
                                          </p:val>
                                        </p:tav>
                                        <p:tav tm="100000">
                                          <p:val>
                                            <p:strVal val="#ppt_y"/>
                                          </p:val>
                                        </p:tav>
                                      </p:tavLst>
                                    </p:anim>
                                    <p:animEffect transition="in" filter="wipe(up)">
                                      <p:cBhvr>
                                        <p:cTn id="146" dur="500"/>
                                        <p:tgtEl>
                                          <p:spTgt spid="191"/>
                                        </p:tgtEl>
                                      </p:cBhvr>
                                    </p:animEffect>
                                  </p:childTnLst>
                                </p:cTn>
                              </p:par>
                              <p:par>
                                <p:cTn id="147" presetID="12" presetClass="entr" presetSubtype="4" fill="hold" grpId="0" nodeType="withEffect">
                                  <p:stCondLst>
                                    <p:cond delay="200"/>
                                  </p:stCondLst>
                                  <p:childTnLst>
                                    <p:set>
                                      <p:cBhvr>
                                        <p:cTn id="148" dur="1" fill="hold">
                                          <p:stCondLst>
                                            <p:cond delay="0"/>
                                          </p:stCondLst>
                                        </p:cTn>
                                        <p:tgtEl>
                                          <p:spTgt spid="192"/>
                                        </p:tgtEl>
                                        <p:attrNameLst>
                                          <p:attrName>style.visibility</p:attrName>
                                        </p:attrNameLst>
                                      </p:cBhvr>
                                      <p:to>
                                        <p:strVal val="visible"/>
                                      </p:to>
                                    </p:set>
                                    <p:anim calcmode="lin" valueType="num">
                                      <p:cBhvr additive="base">
                                        <p:cTn id="149" dur="500"/>
                                        <p:tgtEl>
                                          <p:spTgt spid="192"/>
                                        </p:tgtEl>
                                        <p:attrNameLst>
                                          <p:attrName>ppt_y</p:attrName>
                                        </p:attrNameLst>
                                      </p:cBhvr>
                                      <p:tavLst>
                                        <p:tav tm="0">
                                          <p:val>
                                            <p:strVal val="#ppt_y+#ppt_h*1.125000"/>
                                          </p:val>
                                        </p:tav>
                                        <p:tav tm="100000">
                                          <p:val>
                                            <p:strVal val="#ppt_y"/>
                                          </p:val>
                                        </p:tav>
                                      </p:tavLst>
                                    </p:anim>
                                    <p:animEffect transition="in" filter="wipe(up)">
                                      <p:cBhvr>
                                        <p:cTn id="150" dur="500"/>
                                        <p:tgtEl>
                                          <p:spTgt spid="192"/>
                                        </p:tgtEl>
                                      </p:cBhvr>
                                    </p:animEffect>
                                  </p:childTnLst>
                                </p:cTn>
                              </p:par>
                              <p:par>
                                <p:cTn id="151" presetID="12" presetClass="entr" presetSubtype="4" fill="hold" grpId="0" nodeType="withEffect">
                                  <p:stCondLst>
                                    <p:cond delay="300"/>
                                  </p:stCondLst>
                                  <p:childTnLst>
                                    <p:set>
                                      <p:cBhvr>
                                        <p:cTn id="152" dur="1" fill="hold">
                                          <p:stCondLst>
                                            <p:cond delay="0"/>
                                          </p:stCondLst>
                                        </p:cTn>
                                        <p:tgtEl>
                                          <p:spTgt spid="193"/>
                                        </p:tgtEl>
                                        <p:attrNameLst>
                                          <p:attrName>style.visibility</p:attrName>
                                        </p:attrNameLst>
                                      </p:cBhvr>
                                      <p:to>
                                        <p:strVal val="visible"/>
                                      </p:to>
                                    </p:set>
                                    <p:anim calcmode="lin" valueType="num">
                                      <p:cBhvr additive="base">
                                        <p:cTn id="153" dur="500"/>
                                        <p:tgtEl>
                                          <p:spTgt spid="193"/>
                                        </p:tgtEl>
                                        <p:attrNameLst>
                                          <p:attrName>ppt_y</p:attrName>
                                        </p:attrNameLst>
                                      </p:cBhvr>
                                      <p:tavLst>
                                        <p:tav tm="0">
                                          <p:val>
                                            <p:strVal val="#ppt_y+#ppt_h*1.125000"/>
                                          </p:val>
                                        </p:tav>
                                        <p:tav tm="100000">
                                          <p:val>
                                            <p:strVal val="#ppt_y"/>
                                          </p:val>
                                        </p:tav>
                                      </p:tavLst>
                                    </p:anim>
                                    <p:animEffect transition="in" filter="wipe(up)">
                                      <p:cBhvr>
                                        <p:cTn id="154" dur="500"/>
                                        <p:tgtEl>
                                          <p:spTgt spid="193"/>
                                        </p:tgtEl>
                                      </p:cBhvr>
                                    </p:animEffect>
                                  </p:childTnLst>
                                </p:cTn>
                              </p:par>
                              <p:par>
                                <p:cTn id="155" presetID="12" presetClass="entr" presetSubtype="4" fill="hold" grpId="0" nodeType="withEffect">
                                  <p:stCondLst>
                                    <p:cond delay="400"/>
                                  </p:stCondLst>
                                  <p:childTnLst>
                                    <p:set>
                                      <p:cBhvr>
                                        <p:cTn id="156" dur="1" fill="hold">
                                          <p:stCondLst>
                                            <p:cond delay="0"/>
                                          </p:stCondLst>
                                        </p:cTn>
                                        <p:tgtEl>
                                          <p:spTgt spid="194"/>
                                        </p:tgtEl>
                                        <p:attrNameLst>
                                          <p:attrName>style.visibility</p:attrName>
                                        </p:attrNameLst>
                                      </p:cBhvr>
                                      <p:to>
                                        <p:strVal val="visible"/>
                                      </p:to>
                                    </p:set>
                                    <p:anim calcmode="lin" valueType="num">
                                      <p:cBhvr additive="base">
                                        <p:cTn id="157" dur="500"/>
                                        <p:tgtEl>
                                          <p:spTgt spid="194"/>
                                        </p:tgtEl>
                                        <p:attrNameLst>
                                          <p:attrName>ppt_y</p:attrName>
                                        </p:attrNameLst>
                                      </p:cBhvr>
                                      <p:tavLst>
                                        <p:tav tm="0">
                                          <p:val>
                                            <p:strVal val="#ppt_y+#ppt_h*1.125000"/>
                                          </p:val>
                                        </p:tav>
                                        <p:tav tm="100000">
                                          <p:val>
                                            <p:strVal val="#ppt_y"/>
                                          </p:val>
                                        </p:tav>
                                      </p:tavLst>
                                    </p:anim>
                                    <p:animEffect transition="in" filter="wipe(up)">
                                      <p:cBhvr>
                                        <p:cTn id="158" dur="500"/>
                                        <p:tgtEl>
                                          <p:spTgt spid="194"/>
                                        </p:tgtEl>
                                      </p:cBhvr>
                                    </p:animEffect>
                                  </p:childTnLst>
                                </p:cTn>
                              </p:par>
                              <p:par>
                                <p:cTn id="159" presetID="12" presetClass="entr" presetSubtype="4" fill="hold" grpId="0" nodeType="withEffect">
                                  <p:stCondLst>
                                    <p:cond delay="500"/>
                                  </p:stCondLst>
                                  <p:childTnLst>
                                    <p:set>
                                      <p:cBhvr>
                                        <p:cTn id="160" dur="1" fill="hold">
                                          <p:stCondLst>
                                            <p:cond delay="0"/>
                                          </p:stCondLst>
                                        </p:cTn>
                                        <p:tgtEl>
                                          <p:spTgt spid="195"/>
                                        </p:tgtEl>
                                        <p:attrNameLst>
                                          <p:attrName>style.visibility</p:attrName>
                                        </p:attrNameLst>
                                      </p:cBhvr>
                                      <p:to>
                                        <p:strVal val="visible"/>
                                      </p:to>
                                    </p:set>
                                    <p:anim calcmode="lin" valueType="num">
                                      <p:cBhvr additive="base">
                                        <p:cTn id="161" dur="500"/>
                                        <p:tgtEl>
                                          <p:spTgt spid="195"/>
                                        </p:tgtEl>
                                        <p:attrNameLst>
                                          <p:attrName>ppt_y</p:attrName>
                                        </p:attrNameLst>
                                      </p:cBhvr>
                                      <p:tavLst>
                                        <p:tav tm="0">
                                          <p:val>
                                            <p:strVal val="#ppt_y+#ppt_h*1.125000"/>
                                          </p:val>
                                        </p:tav>
                                        <p:tav tm="100000">
                                          <p:val>
                                            <p:strVal val="#ppt_y"/>
                                          </p:val>
                                        </p:tav>
                                      </p:tavLst>
                                    </p:anim>
                                    <p:animEffect transition="in" filter="wipe(up)">
                                      <p:cBhvr>
                                        <p:cTn id="162" dur="500"/>
                                        <p:tgtEl>
                                          <p:spTgt spid="195"/>
                                        </p:tgtEl>
                                      </p:cBhvr>
                                    </p:animEffect>
                                  </p:childTnLst>
                                </p:cTn>
                              </p:par>
                              <p:par>
                                <p:cTn id="163" presetID="12" presetClass="entr" presetSubtype="4" fill="hold" grpId="0" nodeType="withEffect">
                                  <p:stCondLst>
                                    <p:cond delay="600"/>
                                  </p:stCondLst>
                                  <p:childTnLst>
                                    <p:set>
                                      <p:cBhvr>
                                        <p:cTn id="164" dur="1" fill="hold">
                                          <p:stCondLst>
                                            <p:cond delay="0"/>
                                          </p:stCondLst>
                                        </p:cTn>
                                        <p:tgtEl>
                                          <p:spTgt spid="196"/>
                                        </p:tgtEl>
                                        <p:attrNameLst>
                                          <p:attrName>style.visibility</p:attrName>
                                        </p:attrNameLst>
                                      </p:cBhvr>
                                      <p:to>
                                        <p:strVal val="visible"/>
                                      </p:to>
                                    </p:set>
                                    <p:anim calcmode="lin" valueType="num">
                                      <p:cBhvr additive="base">
                                        <p:cTn id="165" dur="500"/>
                                        <p:tgtEl>
                                          <p:spTgt spid="196"/>
                                        </p:tgtEl>
                                        <p:attrNameLst>
                                          <p:attrName>ppt_y</p:attrName>
                                        </p:attrNameLst>
                                      </p:cBhvr>
                                      <p:tavLst>
                                        <p:tav tm="0">
                                          <p:val>
                                            <p:strVal val="#ppt_y+#ppt_h*1.125000"/>
                                          </p:val>
                                        </p:tav>
                                        <p:tav tm="100000">
                                          <p:val>
                                            <p:strVal val="#ppt_y"/>
                                          </p:val>
                                        </p:tav>
                                      </p:tavLst>
                                    </p:anim>
                                    <p:animEffect transition="in" filter="wipe(up)">
                                      <p:cBhvr>
                                        <p:cTn id="166" dur="500"/>
                                        <p:tgtEl>
                                          <p:spTgt spid="196"/>
                                        </p:tgtEl>
                                      </p:cBhvr>
                                    </p:animEffect>
                                  </p:childTnLst>
                                </p:cTn>
                              </p:par>
                              <p:par>
                                <p:cTn id="167" presetID="12" presetClass="entr" presetSubtype="4" fill="hold" grpId="0" nodeType="withEffect">
                                  <p:stCondLst>
                                    <p:cond delay="700"/>
                                  </p:stCondLst>
                                  <p:childTnLst>
                                    <p:set>
                                      <p:cBhvr>
                                        <p:cTn id="168" dur="1" fill="hold">
                                          <p:stCondLst>
                                            <p:cond delay="0"/>
                                          </p:stCondLst>
                                        </p:cTn>
                                        <p:tgtEl>
                                          <p:spTgt spid="197"/>
                                        </p:tgtEl>
                                        <p:attrNameLst>
                                          <p:attrName>style.visibility</p:attrName>
                                        </p:attrNameLst>
                                      </p:cBhvr>
                                      <p:to>
                                        <p:strVal val="visible"/>
                                      </p:to>
                                    </p:set>
                                    <p:anim calcmode="lin" valueType="num">
                                      <p:cBhvr additive="base">
                                        <p:cTn id="169" dur="500"/>
                                        <p:tgtEl>
                                          <p:spTgt spid="197"/>
                                        </p:tgtEl>
                                        <p:attrNameLst>
                                          <p:attrName>ppt_y</p:attrName>
                                        </p:attrNameLst>
                                      </p:cBhvr>
                                      <p:tavLst>
                                        <p:tav tm="0">
                                          <p:val>
                                            <p:strVal val="#ppt_y+#ppt_h*1.125000"/>
                                          </p:val>
                                        </p:tav>
                                        <p:tav tm="100000">
                                          <p:val>
                                            <p:strVal val="#ppt_y"/>
                                          </p:val>
                                        </p:tav>
                                      </p:tavLst>
                                    </p:anim>
                                    <p:animEffect transition="in" filter="wipe(up)">
                                      <p:cBhvr>
                                        <p:cTn id="170" dur="500"/>
                                        <p:tgtEl>
                                          <p:spTgt spid="197"/>
                                        </p:tgtEl>
                                      </p:cBhvr>
                                    </p:animEffect>
                                  </p:childTnLst>
                                </p:cTn>
                              </p:par>
                              <p:par>
                                <p:cTn id="171" presetID="12" presetClass="entr" presetSubtype="4" fill="hold" grpId="0" nodeType="withEffect">
                                  <p:stCondLst>
                                    <p:cond delay="800"/>
                                  </p:stCondLst>
                                  <p:childTnLst>
                                    <p:set>
                                      <p:cBhvr>
                                        <p:cTn id="172" dur="1" fill="hold">
                                          <p:stCondLst>
                                            <p:cond delay="0"/>
                                          </p:stCondLst>
                                        </p:cTn>
                                        <p:tgtEl>
                                          <p:spTgt spid="198"/>
                                        </p:tgtEl>
                                        <p:attrNameLst>
                                          <p:attrName>style.visibility</p:attrName>
                                        </p:attrNameLst>
                                      </p:cBhvr>
                                      <p:to>
                                        <p:strVal val="visible"/>
                                      </p:to>
                                    </p:set>
                                    <p:anim calcmode="lin" valueType="num">
                                      <p:cBhvr additive="base">
                                        <p:cTn id="173" dur="500"/>
                                        <p:tgtEl>
                                          <p:spTgt spid="198"/>
                                        </p:tgtEl>
                                        <p:attrNameLst>
                                          <p:attrName>ppt_y</p:attrName>
                                        </p:attrNameLst>
                                      </p:cBhvr>
                                      <p:tavLst>
                                        <p:tav tm="0">
                                          <p:val>
                                            <p:strVal val="#ppt_y+#ppt_h*1.125000"/>
                                          </p:val>
                                        </p:tav>
                                        <p:tav tm="100000">
                                          <p:val>
                                            <p:strVal val="#ppt_y"/>
                                          </p:val>
                                        </p:tav>
                                      </p:tavLst>
                                    </p:anim>
                                    <p:animEffect transition="in" filter="wipe(up)">
                                      <p:cBhvr>
                                        <p:cTn id="174" dur="500"/>
                                        <p:tgtEl>
                                          <p:spTgt spid="198"/>
                                        </p:tgtEl>
                                      </p:cBhvr>
                                    </p:animEffect>
                                  </p:childTnLst>
                                </p:cTn>
                              </p:par>
                              <p:par>
                                <p:cTn id="175" presetID="12" presetClass="entr" presetSubtype="4" fill="hold" grpId="0" nodeType="withEffect">
                                  <p:stCondLst>
                                    <p:cond delay="900"/>
                                  </p:stCondLst>
                                  <p:childTnLst>
                                    <p:set>
                                      <p:cBhvr>
                                        <p:cTn id="176" dur="1" fill="hold">
                                          <p:stCondLst>
                                            <p:cond delay="0"/>
                                          </p:stCondLst>
                                        </p:cTn>
                                        <p:tgtEl>
                                          <p:spTgt spid="199"/>
                                        </p:tgtEl>
                                        <p:attrNameLst>
                                          <p:attrName>style.visibility</p:attrName>
                                        </p:attrNameLst>
                                      </p:cBhvr>
                                      <p:to>
                                        <p:strVal val="visible"/>
                                      </p:to>
                                    </p:set>
                                    <p:anim calcmode="lin" valueType="num">
                                      <p:cBhvr additive="base">
                                        <p:cTn id="177" dur="500"/>
                                        <p:tgtEl>
                                          <p:spTgt spid="199"/>
                                        </p:tgtEl>
                                        <p:attrNameLst>
                                          <p:attrName>ppt_y</p:attrName>
                                        </p:attrNameLst>
                                      </p:cBhvr>
                                      <p:tavLst>
                                        <p:tav tm="0">
                                          <p:val>
                                            <p:strVal val="#ppt_y+#ppt_h*1.125000"/>
                                          </p:val>
                                        </p:tav>
                                        <p:tav tm="100000">
                                          <p:val>
                                            <p:strVal val="#ppt_y"/>
                                          </p:val>
                                        </p:tav>
                                      </p:tavLst>
                                    </p:anim>
                                    <p:animEffect transition="in" filter="wipe(up)">
                                      <p:cBhvr>
                                        <p:cTn id="178" dur="500"/>
                                        <p:tgtEl>
                                          <p:spTgt spid="199"/>
                                        </p:tgtEl>
                                      </p:cBhvr>
                                    </p:animEffect>
                                  </p:childTnLst>
                                </p:cTn>
                              </p:par>
                              <p:par>
                                <p:cTn id="179" presetID="12" presetClass="entr" presetSubtype="4" fill="hold" grpId="0" nodeType="withEffect">
                                  <p:stCondLst>
                                    <p:cond delay="0"/>
                                  </p:stCondLst>
                                  <p:childTnLst>
                                    <p:set>
                                      <p:cBhvr>
                                        <p:cTn id="180" dur="1" fill="hold">
                                          <p:stCondLst>
                                            <p:cond delay="0"/>
                                          </p:stCondLst>
                                        </p:cTn>
                                        <p:tgtEl>
                                          <p:spTgt spid="200"/>
                                        </p:tgtEl>
                                        <p:attrNameLst>
                                          <p:attrName>style.visibility</p:attrName>
                                        </p:attrNameLst>
                                      </p:cBhvr>
                                      <p:to>
                                        <p:strVal val="visible"/>
                                      </p:to>
                                    </p:set>
                                    <p:anim calcmode="lin" valueType="num">
                                      <p:cBhvr additive="base">
                                        <p:cTn id="181" dur="500"/>
                                        <p:tgtEl>
                                          <p:spTgt spid="200"/>
                                        </p:tgtEl>
                                        <p:attrNameLst>
                                          <p:attrName>ppt_y</p:attrName>
                                        </p:attrNameLst>
                                      </p:cBhvr>
                                      <p:tavLst>
                                        <p:tav tm="0">
                                          <p:val>
                                            <p:strVal val="#ppt_y+#ppt_h*1.125000"/>
                                          </p:val>
                                        </p:tav>
                                        <p:tav tm="100000">
                                          <p:val>
                                            <p:strVal val="#ppt_y"/>
                                          </p:val>
                                        </p:tav>
                                      </p:tavLst>
                                    </p:anim>
                                    <p:animEffect transition="in" filter="wipe(up)">
                                      <p:cBhvr>
                                        <p:cTn id="182" dur="500"/>
                                        <p:tgtEl>
                                          <p:spTgt spid="200"/>
                                        </p:tgtEl>
                                      </p:cBhvr>
                                    </p:animEffect>
                                  </p:childTnLst>
                                </p:cTn>
                              </p:par>
                              <p:par>
                                <p:cTn id="183" presetID="12" presetClass="entr" presetSubtype="4" fill="hold" grpId="0" nodeType="withEffect">
                                  <p:stCondLst>
                                    <p:cond delay="100"/>
                                  </p:stCondLst>
                                  <p:childTnLst>
                                    <p:set>
                                      <p:cBhvr>
                                        <p:cTn id="184" dur="1" fill="hold">
                                          <p:stCondLst>
                                            <p:cond delay="0"/>
                                          </p:stCondLst>
                                        </p:cTn>
                                        <p:tgtEl>
                                          <p:spTgt spid="201"/>
                                        </p:tgtEl>
                                        <p:attrNameLst>
                                          <p:attrName>style.visibility</p:attrName>
                                        </p:attrNameLst>
                                      </p:cBhvr>
                                      <p:to>
                                        <p:strVal val="visible"/>
                                      </p:to>
                                    </p:set>
                                    <p:anim calcmode="lin" valueType="num">
                                      <p:cBhvr additive="base">
                                        <p:cTn id="185" dur="500"/>
                                        <p:tgtEl>
                                          <p:spTgt spid="201"/>
                                        </p:tgtEl>
                                        <p:attrNameLst>
                                          <p:attrName>ppt_y</p:attrName>
                                        </p:attrNameLst>
                                      </p:cBhvr>
                                      <p:tavLst>
                                        <p:tav tm="0">
                                          <p:val>
                                            <p:strVal val="#ppt_y+#ppt_h*1.125000"/>
                                          </p:val>
                                        </p:tav>
                                        <p:tav tm="100000">
                                          <p:val>
                                            <p:strVal val="#ppt_y"/>
                                          </p:val>
                                        </p:tav>
                                      </p:tavLst>
                                    </p:anim>
                                    <p:animEffect transition="in" filter="wipe(up)">
                                      <p:cBhvr>
                                        <p:cTn id="186" dur="500"/>
                                        <p:tgtEl>
                                          <p:spTgt spid="201"/>
                                        </p:tgtEl>
                                      </p:cBhvr>
                                    </p:animEffect>
                                  </p:childTnLst>
                                </p:cTn>
                              </p:par>
                              <p:par>
                                <p:cTn id="187" presetID="12" presetClass="entr" presetSubtype="4" fill="hold" grpId="0" nodeType="withEffect">
                                  <p:stCondLst>
                                    <p:cond delay="200"/>
                                  </p:stCondLst>
                                  <p:childTnLst>
                                    <p:set>
                                      <p:cBhvr>
                                        <p:cTn id="188" dur="1" fill="hold">
                                          <p:stCondLst>
                                            <p:cond delay="0"/>
                                          </p:stCondLst>
                                        </p:cTn>
                                        <p:tgtEl>
                                          <p:spTgt spid="202"/>
                                        </p:tgtEl>
                                        <p:attrNameLst>
                                          <p:attrName>style.visibility</p:attrName>
                                        </p:attrNameLst>
                                      </p:cBhvr>
                                      <p:to>
                                        <p:strVal val="visible"/>
                                      </p:to>
                                    </p:set>
                                    <p:anim calcmode="lin" valueType="num">
                                      <p:cBhvr additive="base">
                                        <p:cTn id="189" dur="500"/>
                                        <p:tgtEl>
                                          <p:spTgt spid="202"/>
                                        </p:tgtEl>
                                        <p:attrNameLst>
                                          <p:attrName>ppt_y</p:attrName>
                                        </p:attrNameLst>
                                      </p:cBhvr>
                                      <p:tavLst>
                                        <p:tav tm="0">
                                          <p:val>
                                            <p:strVal val="#ppt_y+#ppt_h*1.125000"/>
                                          </p:val>
                                        </p:tav>
                                        <p:tav tm="100000">
                                          <p:val>
                                            <p:strVal val="#ppt_y"/>
                                          </p:val>
                                        </p:tav>
                                      </p:tavLst>
                                    </p:anim>
                                    <p:animEffect transition="in" filter="wipe(up)">
                                      <p:cBhvr>
                                        <p:cTn id="190" dur="500"/>
                                        <p:tgtEl>
                                          <p:spTgt spid="202"/>
                                        </p:tgtEl>
                                      </p:cBhvr>
                                    </p:animEffect>
                                  </p:childTnLst>
                                </p:cTn>
                              </p:par>
                              <p:par>
                                <p:cTn id="191" presetID="12" presetClass="entr" presetSubtype="4" fill="hold" grpId="0" nodeType="withEffect">
                                  <p:stCondLst>
                                    <p:cond delay="300"/>
                                  </p:stCondLst>
                                  <p:childTnLst>
                                    <p:set>
                                      <p:cBhvr>
                                        <p:cTn id="192" dur="1" fill="hold">
                                          <p:stCondLst>
                                            <p:cond delay="0"/>
                                          </p:stCondLst>
                                        </p:cTn>
                                        <p:tgtEl>
                                          <p:spTgt spid="203"/>
                                        </p:tgtEl>
                                        <p:attrNameLst>
                                          <p:attrName>style.visibility</p:attrName>
                                        </p:attrNameLst>
                                      </p:cBhvr>
                                      <p:to>
                                        <p:strVal val="visible"/>
                                      </p:to>
                                    </p:set>
                                    <p:anim calcmode="lin" valueType="num">
                                      <p:cBhvr additive="base">
                                        <p:cTn id="193" dur="500"/>
                                        <p:tgtEl>
                                          <p:spTgt spid="203"/>
                                        </p:tgtEl>
                                        <p:attrNameLst>
                                          <p:attrName>ppt_y</p:attrName>
                                        </p:attrNameLst>
                                      </p:cBhvr>
                                      <p:tavLst>
                                        <p:tav tm="0">
                                          <p:val>
                                            <p:strVal val="#ppt_y+#ppt_h*1.125000"/>
                                          </p:val>
                                        </p:tav>
                                        <p:tav tm="100000">
                                          <p:val>
                                            <p:strVal val="#ppt_y"/>
                                          </p:val>
                                        </p:tav>
                                      </p:tavLst>
                                    </p:anim>
                                    <p:animEffect transition="in" filter="wipe(up)">
                                      <p:cBhvr>
                                        <p:cTn id="194" dur="500"/>
                                        <p:tgtEl>
                                          <p:spTgt spid="203"/>
                                        </p:tgtEl>
                                      </p:cBhvr>
                                    </p:animEffect>
                                  </p:childTnLst>
                                </p:cTn>
                              </p:par>
                              <p:par>
                                <p:cTn id="195" presetID="12" presetClass="entr" presetSubtype="4" fill="hold" grpId="0" nodeType="withEffect">
                                  <p:stCondLst>
                                    <p:cond delay="400"/>
                                  </p:stCondLst>
                                  <p:childTnLst>
                                    <p:set>
                                      <p:cBhvr>
                                        <p:cTn id="196" dur="1" fill="hold">
                                          <p:stCondLst>
                                            <p:cond delay="0"/>
                                          </p:stCondLst>
                                        </p:cTn>
                                        <p:tgtEl>
                                          <p:spTgt spid="204"/>
                                        </p:tgtEl>
                                        <p:attrNameLst>
                                          <p:attrName>style.visibility</p:attrName>
                                        </p:attrNameLst>
                                      </p:cBhvr>
                                      <p:to>
                                        <p:strVal val="visible"/>
                                      </p:to>
                                    </p:set>
                                    <p:anim calcmode="lin" valueType="num">
                                      <p:cBhvr additive="base">
                                        <p:cTn id="197" dur="500"/>
                                        <p:tgtEl>
                                          <p:spTgt spid="204"/>
                                        </p:tgtEl>
                                        <p:attrNameLst>
                                          <p:attrName>ppt_y</p:attrName>
                                        </p:attrNameLst>
                                      </p:cBhvr>
                                      <p:tavLst>
                                        <p:tav tm="0">
                                          <p:val>
                                            <p:strVal val="#ppt_y+#ppt_h*1.125000"/>
                                          </p:val>
                                        </p:tav>
                                        <p:tav tm="100000">
                                          <p:val>
                                            <p:strVal val="#ppt_y"/>
                                          </p:val>
                                        </p:tav>
                                      </p:tavLst>
                                    </p:anim>
                                    <p:animEffect transition="in" filter="wipe(up)">
                                      <p:cBhvr>
                                        <p:cTn id="198" dur="500"/>
                                        <p:tgtEl>
                                          <p:spTgt spid="204"/>
                                        </p:tgtEl>
                                      </p:cBhvr>
                                    </p:animEffect>
                                  </p:childTnLst>
                                </p:cTn>
                              </p:par>
                              <p:par>
                                <p:cTn id="199" presetID="12" presetClass="entr" presetSubtype="4" fill="hold" grpId="0" nodeType="withEffect">
                                  <p:stCondLst>
                                    <p:cond delay="500"/>
                                  </p:stCondLst>
                                  <p:childTnLst>
                                    <p:set>
                                      <p:cBhvr>
                                        <p:cTn id="200" dur="1" fill="hold">
                                          <p:stCondLst>
                                            <p:cond delay="0"/>
                                          </p:stCondLst>
                                        </p:cTn>
                                        <p:tgtEl>
                                          <p:spTgt spid="205"/>
                                        </p:tgtEl>
                                        <p:attrNameLst>
                                          <p:attrName>style.visibility</p:attrName>
                                        </p:attrNameLst>
                                      </p:cBhvr>
                                      <p:to>
                                        <p:strVal val="visible"/>
                                      </p:to>
                                    </p:set>
                                    <p:anim calcmode="lin" valueType="num">
                                      <p:cBhvr additive="base">
                                        <p:cTn id="201" dur="500"/>
                                        <p:tgtEl>
                                          <p:spTgt spid="205"/>
                                        </p:tgtEl>
                                        <p:attrNameLst>
                                          <p:attrName>ppt_y</p:attrName>
                                        </p:attrNameLst>
                                      </p:cBhvr>
                                      <p:tavLst>
                                        <p:tav tm="0">
                                          <p:val>
                                            <p:strVal val="#ppt_y+#ppt_h*1.125000"/>
                                          </p:val>
                                        </p:tav>
                                        <p:tav tm="100000">
                                          <p:val>
                                            <p:strVal val="#ppt_y"/>
                                          </p:val>
                                        </p:tav>
                                      </p:tavLst>
                                    </p:anim>
                                    <p:animEffect transition="in" filter="wipe(up)">
                                      <p:cBhvr>
                                        <p:cTn id="202" dur="500"/>
                                        <p:tgtEl>
                                          <p:spTgt spid="205"/>
                                        </p:tgtEl>
                                      </p:cBhvr>
                                    </p:animEffect>
                                  </p:childTnLst>
                                </p:cTn>
                              </p:par>
                              <p:par>
                                <p:cTn id="203" presetID="12" presetClass="entr" presetSubtype="4" fill="hold" grpId="0" nodeType="withEffect">
                                  <p:stCondLst>
                                    <p:cond delay="600"/>
                                  </p:stCondLst>
                                  <p:childTnLst>
                                    <p:set>
                                      <p:cBhvr>
                                        <p:cTn id="204" dur="1" fill="hold">
                                          <p:stCondLst>
                                            <p:cond delay="0"/>
                                          </p:stCondLst>
                                        </p:cTn>
                                        <p:tgtEl>
                                          <p:spTgt spid="206"/>
                                        </p:tgtEl>
                                        <p:attrNameLst>
                                          <p:attrName>style.visibility</p:attrName>
                                        </p:attrNameLst>
                                      </p:cBhvr>
                                      <p:to>
                                        <p:strVal val="visible"/>
                                      </p:to>
                                    </p:set>
                                    <p:anim calcmode="lin" valueType="num">
                                      <p:cBhvr additive="base">
                                        <p:cTn id="205" dur="500"/>
                                        <p:tgtEl>
                                          <p:spTgt spid="206"/>
                                        </p:tgtEl>
                                        <p:attrNameLst>
                                          <p:attrName>ppt_y</p:attrName>
                                        </p:attrNameLst>
                                      </p:cBhvr>
                                      <p:tavLst>
                                        <p:tav tm="0">
                                          <p:val>
                                            <p:strVal val="#ppt_y+#ppt_h*1.125000"/>
                                          </p:val>
                                        </p:tav>
                                        <p:tav tm="100000">
                                          <p:val>
                                            <p:strVal val="#ppt_y"/>
                                          </p:val>
                                        </p:tav>
                                      </p:tavLst>
                                    </p:anim>
                                    <p:animEffect transition="in" filter="wipe(up)">
                                      <p:cBhvr>
                                        <p:cTn id="206" dur="500"/>
                                        <p:tgtEl>
                                          <p:spTgt spid="206"/>
                                        </p:tgtEl>
                                      </p:cBhvr>
                                    </p:animEffect>
                                  </p:childTnLst>
                                </p:cTn>
                              </p:par>
                              <p:par>
                                <p:cTn id="207" presetID="12" presetClass="entr" presetSubtype="4" fill="hold" grpId="0" nodeType="withEffect">
                                  <p:stCondLst>
                                    <p:cond delay="700"/>
                                  </p:stCondLst>
                                  <p:childTnLst>
                                    <p:set>
                                      <p:cBhvr>
                                        <p:cTn id="208" dur="1" fill="hold">
                                          <p:stCondLst>
                                            <p:cond delay="0"/>
                                          </p:stCondLst>
                                        </p:cTn>
                                        <p:tgtEl>
                                          <p:spTgt spid="207"/>
                                        </p:tgtEl>
                                        <p:attrNameLst>
                                          <p:attrName>style.visibility</p:attrName>
                                        </p:attrNameLst>
                                      </p:cBhvr>
                                      <p:to>
                                        <p:strVal val="visible"/>
                                      </p:to>
                                    </p:set>
                                    <p:anim calcmode="lin" valueType="num">
                                      <p:cBhvr additive="base">
                                        <p:cTn id="209" dur="500"/>
                                        <p:tgtEl>
                                          <p:spTgt spid="207"/>
                                        </p:tgtEl>
                                        <p:attrNameLst>
                                          <p:attrName>ppt_y</p:attrName>
                                        </p:attrNameLst>
                                      </p:cBhvr>
                                      <p:tavLst>
                                        <p:tav tm="0">
                                          <p:val>
                                            <p:strVal val="#ppt_y+#ppt_h*1.125000"/>
                                          </p:val>
                                        </p:tav>
                                        <p:tav tm="100000">
                                          <p:val>
                                            <p:strVal val="#ppt_y"/>
                                          </p:val>
                                        </p:tav>
                                      </p:tavLst>
                                    </p:anim>
                                    <p:animEffect transition="in" filter="wipe(up)">
                                      <p:cBhvr>
                                        <p:cTn id="210" dur="500"/>
                                        <p:tgtEl>
                                          <p:spTgt spid="207"/>
                                        </p:tgtEl>
                                      </p:cBhvr>
                                    </p:animEffect>
                                  </p:childTnLst>
                                </p:cTn>
                              </p:par>
                              <p:par>
                                <p:cTn id="211" presetID="12" presetClass="entr" presetSubtype="4" fill="hold" grpId="0" nodeType="withEffect">
                                  <p:stCondLst>
                                    <p:cond delay="800"/>
                                  </p:stCondLst>
                                  <p:childTnLst>
                                    <p:set>
                                      <p:cBhvr>
                                        <p:cTn id="212" dur="1" fill="hold">
                                          <p:stCondLst>
                                            <p:cond delay="0"/>
                                          </p:stCondLst>
                                        </p:cTn>
                                        <p:tgtEl>
                                          <p:spTgt spid="208"/>
                                        </p:tgtEl>
                                        <p:attrNameLst>
                                          <p:attrName>style.visibility</p:attrName>
                                        </p:attrNameLst>
                                      </p:cBhvr>
                                      <p:to>
                                        <p:strVal val="visible"/>
                                      </p:to>
                                    </p:set>
                                    <p:anim calcmode="lin" valueType="num">
                                      <p:cBhvr additive="base">
                                        <p:cTn id="213" dur="500"/>
                                        <p:tgtEl>
                                          <p:spTgt spid="208"/>
                                        </p:tgtEl>
                                        <p:attrNameLst>
                                          <p:attrName>ppt_y</p:attrName>
                                        </p:attrNameLst>
                                      </p:cBhvr>
                                      <p:tavLst>
                                        <p:tav tm="0">
                                          <p:val>
                                            <p:strVal val="#ppt_y+#ppt_h*1.125000"/>
                                          </p:val>
                                        </p:tav>
                                        <p:tav tm="100000">
                                          <p:val>
                                            <p:strVal val="#ppt_y"/>
                                          </p:val>
                                        </p:tav>
                                      </p:tavLst>
                                    </p:anim>
                                    <p:animEffect transition="in" filter="wipe(up)">
                                      <p:cBhvr>
                                        <p:cTn id="214" dur="500"/>
                                        <p:tgtEl>
                                          <p:spTgt spid="208"/>
                                        </p:tgtEl>
                                      </p:cBhvr>
                                    </p:animEffect>
                                  </p:childTnLst>
                                </p:cTn>
                              </p:par>
                              <p:par>
                                <p:cTn id="215" presetID="12" presetClass="entr" presetSubtype="4" fill="hold" grpId="0" nodeType="withEffect">
                                  <p:stCondLst>
                                    <p:cond delay="900"/>
                                  </p:stCondLst>
                                  <p:childTnLst>
                                    <p:set>
                                      <p:cBhvr>
                                        <p:cTn id="216" dur="1" fill="hold">
                                          <p:stCondLst>
                                            <p:cond delay="0"/>
                                          </p:stCondLst>
                                        </p:cTn>
                                        <p:tgtEl>
                                          <p:spTgt spid="209"/>
                                        </p:tgtEl>
                                        <p:attrNameLst>
                                          <p:attrName>style.visibility</p:attrName>
                                        </p:attrNameLst>
                                      </p:cBhvr>
                                      <p:to>
                                        <p:strVal val="visible"/>
                                      </p:to>
                                    </p:set>
                                    <p:anim calcmode="lin" valueType="num">
                                      <p:cBhvr additive="base">
                                        <p:cTn id="217" dur="500"/>
                                        <p:tgtEl>
                                          <p:spTgt spid="209"/>
                                        </p:tgtEl>
                                        <p:attrNameLst>
                                          <p:attrName>ppt_y</p:attrName>
                                        </p:attrNameLst>
                                      </p:cBhvr>
                                      <p:tavLst>
                                        <p:tav tm="0">
                                          <p:val>
                                            <p:strVal val="#ppt_y+#ppt_h*1.125000"/>
                                          </p:val>
                                        </p:tav>
                                        <p:tav tm="100000">
                                          <p:val>
                                            <p:strVal val="#ppt_y"/>
                                          </p:val>
                                        </p:tav>
                                      </p:tavLst>
                                    </p:anim>
                                    <p:animEffect transition="in" filter="wipe(up)">
                                      <p:cBhvr>
                                        <p:cTn id="21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6"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animBg="1"/>
      <p:bldP spid="211" grpId="0" animBg="1"/>
      <p:bldP spid="212" grpId="0" animBg="1"/>
      <p:bldP spid="213" grpId="0" animBg="1"/>
      <p:bldP spid="214" grpId="0" animBg="1"/>
      <p:bldP spid="215" grpId="0" animBg="1"/>
      <p:bldP spid="216" grpId="0" animBg="1"/>
      <p:bldP spid="217" grpId="0"/>
      <p:bldP spid="218" grpId="0"/>
      <p:bldP spid="219" grpId="0"/>
      <p:bldP spid="220" grpId="0"/>
      <p:bldP spid="221" grpId="0"/>
      <p:bldP spid="222" grpId="0"/>
      <p:bldP spid="223" grpId="0"/>
      <p:bldP spid="224" grpId="0" animBg="1"/>
      <p:bldP spid="225" grpId="0" animBg="1"/>
      <p:bldP spid="226" grpId="0" animBg="1"/>
      <p:bldP spid="227" grpId="0" animBg="1"/>
      <p:bldP spid="228" grpId="0" animBg="1"/>
      <p:bldP spid="229" grpId="0" animBg="1"/>
      <p:bldP spid="230" grpId="0" animBg="1"/>
      <p:bldP spid="231" grpId="0"/>
      <p:bldP spid="232" grpId="0"/>
      <p:bldP spid="233" grpId="0"/>
      <p:bldP spid="234" grpId="0"/>
      <p:bldP spid="235" grpId="0"/>
      <p:bldP spid="236" grpId="0"/>
      <p:bldP spid="237" grpId="0"/>
      <p:bldP spid="238" grpId="0"/>
      <p:bldP spid="239" grpId="0"/>
      <p:bldP spid="240" grpId="0"/>
      <p:bldP spid="241" grpId="0"/>
      <p:bldP spid="242" grpId="0"/>
      <p:bldP spid="243" grpId="0"/>
      <p:bldP spid="2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6"/>
          <p:cNvSpPr>
            <a:spLocks/>
          </p:cNvSpPr>
          <p:nvPr/>
        </p:nvSpPr>
        <p:spPr bwMode="auto">
          <a:xfrm>
            <a:off x="3164483"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58" name="Freeform 7"/>
          <p:cNvSpPr>
            <a:spLocks/>
          </p:cNvSpPr>
          <p:nvPr/>
        </p:nvSpPr>
        <p:spPr bwMode="auto">
          <a:xfrm>
            <a:off x="3164483" y="2905111"/>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chemeClr val="bg2">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59" name="Freeform 8"/>
          <p:cNvSpPr>
            <a:spLocks/>
          </p:cNvSpPr>
          <p:nvPr/>
        </p:nvSpPr>
        <p:spPr bwMode="auto">
          <a:xfrm>
            <a:off x="3502784"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0" name="Freeform 9"/>
          <p:cNvSpPr>
            <a:spLocks/>
          </p:cNvSpPr>
          <p:nvPr/>
        </p:nvSpPr>
        <p:spPr bwMode="auto">
          <a:xfrm>
            <a:off x="3841085"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1" name="Freeform 10"/>
          <p:cNvSpPr>
            <a:spLocks/>
          </p:cNvSpPr>
          <p:nvPr/>
        </p:nvSpPr>
        <p:spPr bwMode="auto">
          <a:xfrm>
            <a:off x="4180809" y="1781437"/>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2" name="Freeform 11"/>
          <p:cNvSpPr>
            <a:spLocks/>
          </p:cNvSpPr>
          <p:nvPr/>
        </p:nvSpPr>
        <p:spPr bwMode="auto">
          <a:xfrm>
            <a:off x="3502784" y="2566451"/>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chemeClr val="bg2">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3" name="Freeform 12"/>
          <p:cNvSpPr>
            <a:spLocks/>
          </p:cNvSpPr>
          <p:nvPr/>
        </p:nvSpPr>
        <p:spPr bwMode="auto">
          <a:xfrm>
            <a:off x="3841085" y="2216452"/>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chemeClr val="bg2">
              <a:lumMod val="9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4" name="Freeform 13"/>
          <p:cNvSpPr>
            <a:spLocks/>
          </p:cNvSpPr>
          <p:nvPr/>
        </p:nvSpPr>
        <p:spPr bwMode="auto">
          <a:xfrm>
            <a:off x="4180809" y="1986901"/>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chemeClr val="bg2"/>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5" name="Freeform 14"/>
          <p:cNvSpPr>
            <a:spLocks/>
          </p:cNvSpPr>
          <p:nvPr/>
        </p:nvSpPr>
        <p:spPr bwMode="auto">
          <a:xfrm>
            <a:off x="5227028"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6" name="Freeform 15"/>
          <p:cNvSpPr>
            <a:spLocks/>
          </p:cNvSpPr>
          <p:nvPr/>
        </p:nvSpPr>
        <p:spPr bwMode="auto">
          <a:xfrm>
            <a:off x="5565171"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7" name="Freeform 16"/>
          <p:cNvSpPr>
            <a:spLocks/>
          </p:cNvSpPr>
          <p:nvPr/>
        </p:nvSpPr>
        <p:spPr bwMode="auto">
          <a:xfrm>
            <a:off x="5904738"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8" name="Freeform 17"/>
          <p:cNvSpPr>
            <a:spLocks/>
          </p:cNvSpPr>
          <p:nvPr/>
        </p:nvSpPr>
        <p:spPr bwMode="auto">
          <a:xfrm>
            <a:off x="6244304"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69" name="Freeform 18"/>
          <p:cNvSpPr>
            <a:spLocks/>
          </p:cNvSpPr>
          <p:nvPr/>
        </p:nvSpPr>
        <p:spPr bwMode="auto">
          <a:xfrm>
            <a:off x="5227028" y="3161586"/>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bg2">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0" name="Freeform 19"/>
          <p:cNvSpPr>
            <a:spLocks/>
          </p:cNvSpPr>
          <p:nvPr/>
        </p:nvSpPr>
        <p:spPr bwMode="auto">
          <a:xfrm>
            <a:off x="5565171" y="2573534"/>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bg2">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1" name="Freeform 20"/>
          <p:cNvSpPr>
            <a:spLocks/>
          </p:cNvSpPr>
          <p:nvPr/>
        </p:nvSpPr>
        <p:spPr bwMode="auto">
          <a:xfrm>
            <a:off x="5904738" y="1986901"/>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bg2">
              <a:lumMod val="9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2" name="Freeform 21"/>
          <p:cNvSpPr>
            <a:spLocks/>
          </p:cNvSpPr>
          <p:nvPr/>
        </p:nvSpPr>
        <p:spPr bwMode="auto">
          <a:xfrm>
            <a:off x="6244304" y="2780416"/>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bg2"/>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3" name="Freeform 22"/>
          <p:cNvSpPr>
            <a:spLocks/>
          </p:cNvSpPr>
          <p:nvPr/>
        </p:nvSpPr>
        <p:spPr bwMode="auto">
          <a:xfrm>
            <a:off x="7289573"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4" name="Freeform 23"/>
          <p:cNvSpPr>
            <a:spLocks/>
          </p:cNvSpPr>
          <p:nvPr/>
        </p:nvSpPr>
        <p:spPr bwMode="auto">
          <a:xfrm>
            <a:off x="7629931"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5" name="Freeform 24"/>
          <p:cNvSpPr>
            <a:spLocks/>
          </p:cNvSpPr>
          <p:nvPr/>
        </p:nvSpPr>
        <p:spPr bwMode="auto">
          <a:xfrm>
            <a:off x="7968865"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6" name="Freeform 25"/>
          <p:cNvSpPr>
            <a:spLocks/>
          </p:cNvSpPr>
          <p:nvPr/>
        </p:nvSpPr>
        <p:spPr bwMode="auto">
          <a:xfrm>
            <a:off x="8307799"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7" name="Freeform 26"/>
          <p:cNvSpPr>
            <a:spLocks/>
          </p:cNvSpPr>
          <p:nvPr/>
        </p:nvSpPr>
        <p:spPr bwMode="auto">
          <a:xfrm>
            <a:off x="8307799" y="1979814"/>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chemeClr val="bg2"/>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8" name="Freeform 27"/>
          <p:cNvSpPr>
            <a:spLocks/>
          </p:cNvSpPr>
          <p:nvPr/>
        </p:nvSpPr>
        <p:spPr bwMode="auto">
          <a:xfrm>
            <a:off x="7968865" y="2243377"/>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chemeClr val="bg2">
              <a:lumMod val="9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79" name="Freeform 28"/>
          <p:cNvSpPr>
            <a:spLocks/>
          </p:cNvSpPr>
          <p:nvPr/>
        </p:nvSpPr>
        <p:spPr bwMode="auto">
          <a:xfrm>
            <a:off x="7629931" y="2573534"/>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bg2">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0" name="Freeform 29"/>
          <p:cNvSpPr>
            <a:spLocks/>
          </p:cNvSpPr>
          <p:nvPr/>
        </p:nvSpPr>
        <p:spPr bwMode="auto">
          <a:xfrm>
            <a:off x="7289573" y="2916447"/>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chemeClr val="bg2">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1" name="Freeform 30"/>
          <p:cNvSpPr>
            <a:spLocks/>
          </p:cNvSpPr>
          <p:nvPr/>
        </p:nvSpPr>
        <p:spPr bwMode="auto">
          <a:xfrm>
            <a:off x="9353542" y="1781437"/>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2" name="Freeform 31"/>
          <p:cNvSpPr>
            <a:spLocks/>
          </p:cNvSpPr>
          <p:nvPr/>
        </p:nvSpPr>
        <p:spPr bwMode="auto">
          <a:xfrm>
            <a:off x="9693267" y="1781437"/>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3" name="Freeform 32"/>
          <p:cNvSpPr>
            <a:spLocks/>
          </p:cNvSpPr>
          <p:nvPr/>
        </p:nvSpPr>
        <p:spPr bwMode="auto">
          <a:xfrm>
            <a:off x="10032992"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4" name="Freeform 33"/>
          <p:cNvSpPr>
            <a:spLocks/>
          </p:cNvSpPr>
          <p:nvPr/>
        </p:nvSpPr>
        <p:spPr bwMode="auto">
          <a:xfrm>
            <a:off x="10371293" y="1781437"/>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2">
              <a:lumMod val="2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5" name="Freeform 34"/>
          <p:cNvSpPr>
            <a:spLocks/>
          </p:cNvSpPr>
          <p:nvPr/>
        </p:nvSpPr>
        <p:spPr bwMode="auto">
          <a:xfrm>
            <a:off x="10371293" y="1995402"/>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bg2"/>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6" name="Freeform 35"/>
          <p:cNvSpPr>
            <a:spLocks/>
          </p:cNvSpPr>
          <p:nvPr/>
        </p:nvSpPr>
        <p:spPr bwMode="auto">
          <a:xfrm>
            <a:off x="10032992" y="2118681"/>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bg2">
              <a:lumMod val="9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7" name="Freeform 36"/>
          <p:cNvSpPr>
            <a:spLocks/>
          </p:cNvSpPr>
          <p:nvPr/>
        </p:nvSpPr>
        <p:spPr bwMode="auto">
          <a:xfrm>
            <a:off x="9693267" y="3056728"/>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bg2">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8" name="Freeform 37"/>
          <p:cNvSpPr>
            <a:spLocks/>
          </p:cNvSpPr>
          <p:nvPr/>
        </p:nvSpPr>
        <p:spPr bwMode="auto">
          <a:xfrm>
            <a:off x="9353542" y="2414830"/>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bg2">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89" name="Oval 38"/>
          <p:cNvSpPr>
            <a:spLocks noChangeArrowheads="1"/>
          </p:cNvSpPr>
          <p:nvPr/>
        </p:nvSpPr>
        <p:spPr bwMode="auto">
          <a:xfrm>
            <a:off x="3460970" y="3672698"/>
            <a:ext cx="672799"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90" name="Freeform 39"/>
          <p:cNvSpPr>
            <a:spLocks noEditPoints="1"/>
          </p:cNvSpPr>
          <p:nvPr/>
        </p:nvSpPr>
        <p:spPr bwMode="auto">
          <a:xfrm>
            <a:off x="3621081" y="3828605"/>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2">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91" name="Oval 40"/>
          <p:cNvSpPr>
            <a:spLocks noChangeArrowheads="1"/>
          </p:cNvSpPr>
          <p:nvPr/>
        </p:nvSpPr>
        <p:spPr bwMode="auto">
          <a:xfrm>
            <a:off x="5521032" y="3672698"/>
            <a:ext cx="675073"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92" name="Oval 41"/>
          <p:cNvSpPr>
            <a:spLocks noChangeArrowheads="1"/>
          </p:cNvSpPr>
          <p:nvPr/>
        </p:nvSpPr>
        <p:spPr bwMode="auto">
          <a:xfrm>
            <a:off x="7588098" y="3672698"/>
            <a:ext cx="672799"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93" name="Oval 42"/>
          <p:cNvSpPr>
            <a:spLocks noChangeArrowheads="1"/>
          </p:cNvSpPr>
          <p:nvPr/>
        </p:nvSpPr>
        <p:spPr bwMode="auto">
          <a:xfrm>
            <a:off x="9660013" y="3672698"/>
            <a:ext cx="672799"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94" name="Freeform 43"/>
          <p:cNvSpPr>
            <a:spLocks noEditPoints="1"/>
          </p:cNvSpPr>
          <p:nvPr/>
        </p:nvSpPr>
        <p:spPr bwMode="auto">
          <a:xfrm>
            <a:off x="7784710" y="3896390"/>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bg2">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95" name="Freeform 44"/>
          <p:cNvSpPr>
            <a:spLocks noEditPoints="1"/>
          </p:cNvSpPr>
          <p:nvPr/>
        </p:nvSpPr>
        <p:spPr bwMode="auto">
          <a:xfrm>
            <a:off x="5664652" y="3841741"/>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2">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96" name="Freeform 45"/>
          <p:cNvSpPr>
            <a:spLocks noEditPoints="1"/>
          </p:cNvSpPr>
          <p:nvPr/>
        </p:nvSpPr>
        <p:spPr bwMode="auto">
          <a:xfrm>
            <a:off x="9837171" y="3847946"/>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2">
              <a:lumMod val="50000"/>
            </a:schemeClr>
          </a:solidFill>
          <a:ln>
            <a:noFill/>
          </a:ln>
          <a:extLst/>
        </p:spPr>
        <p:txBody>
          <a:bodyPr vert="horz" wrap="square" lIns="81887" tIns="40943" rIns="81887" bIns="40943" numCol="1" anchor="t" anchorCtr="0" compatLnSpc="1">
            <a:prstTxWarp prst="textNoShape">
              <a:avLst/>
            </a:prstTxWarp>
          </a:bodyPr>
          <a:lstStyle/>
          <a:p>
            <a:endParaRPr lang="zh-CN" altLang="en-US" dirty="0">
              <a:ea typeface="微软雅黑" pitchFamily="34" charset="-122"/>
            </a:endParaRPr>
          </a:p>
        </p:txBody>
      </p:sp>
      <p:sp>
        <p:nvSpPr>
          <p:cNvPr id="97" name="TextBox 96"/>
          <p:cNvSpPr txBox="1"/>
          <p:nvPr/>
        </p:nvSpPr>
        <p:spPr>
          <a:xfrm>
            <a:off x="2855473" y="4874155"/>
            <a:ext cx="1883794" cy="136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3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dirty="0">
                <a:solidFill>
                  <a:schemeClr val="bg1"/>
                </a:solidFill>
              </a:rPr>
              <a:t>您的内容打在这里，或者通过复制您的文本后。您的内容打在这里，或者通过复制您的文本后。</a:t>
            </a:r>
          </a:p>
        </p:txBody>
      </p:sp>
      <p:sp>
        <p:nvSpPr>
          <p:cNvPr id="98" name="TextBox 97"/>
          <p:cNvSpPr txBox="1"/>
          <p:nvPr/>
        </p:nvSpPr>
        <p:spPr>
          <a:xfrm>
            <a:off x="3194215" y="4473102"/>
            <a:ext cx="1210588" cy="40011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添加标题</a:t>
            </a:r>
          </a:p>
        </p:txBody>
      </p:sp>
      <p:sp>
        <p:nvSpPr>
          <p:cNvPr id="99" name="TextBox 98"/>
          <p:cNvSpPr txBox="1"/>
          <p:nvPr/>
        </p:nvSpPr>
        <p:spPr>
          <a:xfrm>
            <a:off x="4962841" y="4873212"/>
            <a:ext cx="1883794" cy="137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solidFill>
                  <a:schemeClr val="bg1"/>
                </a:solidFill>
              </a:rPr>
              <a:t>您的内容打在这里，或者通过复制您的文本后。您的内容打在这里，或者通过复制您的文本后。</a:t>
            </a:r>
          </a:p>
        </p:txBody>
      </p:sp>
      <p:sp>
        <p:nvSpPr>
          <p:cNvPr id="100" name="TextBox 99"/>
          <p:cNvSpPr txBox="1"/>
          <p:nvPr/>
        </p:nvSpPr>
        <p:spPr>
          <a:xfrm>
            <a:off x="5260217" y="4474045"/>
            <a:ext cx="1210588" cy="40011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添加标题</a:t>
            </a:r>
          </a:p>
        </p:txBody>
      </p:sp>
      <p:sp>
        <p:nvSpPr>
          <p:cNvPr id="101" name="TextBox 100"/>
          <p:cNvSpPr txBox="1"/>
          <p:nvPr/>
        </p:nvSpPr>
        <p:spPr>
          <a:xfrm>
            <a:off x="7026968" y="4874155"/>
            <a:ext cx="1883794" cy="137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solidFill>
                  <a:schemeClr val="bg1"/>
                </a:solidFill>
              </a:rPr>
              <a:t>您的内容打在这里，或者通过复制您的文本后。您的内容打在这里，或者通过复制您的文本后。</a:t>
            </a:r>
          </a:p>
        </p:txBody>
      </p:sp>
      <p:sp>
        <p:nvSpPr>
          <p:cNvPr id="102" name="TextBox 101"/>
          <p:cNvSpPr txBox="1"/>
          <p:nvPr/>
        </p:nvSpPr>
        <p:spPr>
          <a:xfrm>
            <a:off x="7352100" y="4473102"/>
            <a:ext cx="1210588" cy="40011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添加标题</a:t>
            </a:r>
          </a:p>
        </p:txBody>
      </p:sp>
      <p:sp>
        <p:nvSpPr>
          <p:cNvPr id="103" name="TextBox 102"/>
          <p:cNvSpPr txBox="1"/>
          <p:nvPr/>
        </p:nvSpPr>
        <p:spPr>
          <a:xfrm>
            <a:off x="9075007" y="4874155"/>
            <a:ext cx="1883794" cy="1375347"/>
          </a:xfrm>
          <a:prstGeom prst="rect">
            <a:avLst/>
          </a:prstGeom>
          <a:noFill/>
        </p:spPr>
        <p:txBody>
          <a:bodyPr wrap="square" lIns="81887" tIns="40943" rIns="81887" bIns="40943" rtlCol="0">
            <a:spAutoFit/>
          </a:bodyPr>
          <a:lstStyle/>
          <a:p>
            <a:pPr>
              <a:lnSpc>
                <a:spcPct val="120000"/>
              </a:lnSpc>
            </a:pPr>
            <a:r>
              <a:rPr lang="zh-CN" altLang="en-US" sz="1400" dirty="0">
                <a:solidFill>
                  <a:schemeClr val="bg1"/>
                </a:solidFill>
                <a:latin typeface="微软雅黑" pitchFamily="34" charset="-122"/>
                <a:ea typeface="微软雅黑" pitchFamily="34" charset="-122"/>
              </a:rPr>
              <a:t>您的内容打在这里，或者通过复制您的文本后。您的内容打在这里，或者通过复制您的文本后。</a:t>
            </a:r>
          </a:p>
        </p:txBody>
      </p:sp>
      <p:sp>
        <p:nvSpPr>
          <p:cNvPr id="104" name="TextBox 103"/>
          <p:cNvSpPr txBox="1"/>
          <p:nvPr/>
        </p:nvSpPr>
        <p:spPr>
          <a:xfrm>
            <a:off x="9400027" y="4473102"/>
            <a:ext cx="1210588" cy="400110"/>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添加标题</a:t>
            </a:r>
          </a:p>
        </p:txBody>
      </p:sp>
      <p:sp>
        <p:nvSpPr>
          <p:cNvPr id="50"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51" name="组合 50"/>
          <p:cNvGrpSpPr/>
          <p:nvPr/>
        </p:nvGrpSpPr>
        <p:grpSpPr>
          <a:xfrm>
            <a:off x="5334856" y="570216"/>
            <a:ext cx="263341" cy="395013"/>
            <a:chOff x="5284519" y="1508166"/>
            <a:chExt cx="213756" cy="427512"/>
          </a:xfrm>
        </p:grpSpPr>
        <p:cxnSp>
          <p:nvCxnSpPr>
            <p:cNvPr id="52" name="直接连接符 51"/>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07381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45" presetClass="entr" presetSubtype="0" fill="hold" grpId="0"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anim calcmode="lin" valueType="num">
                                      <p:cBhvr>
                                        <p:cTn id="16" dur="500" fill="hold"/>
                                        <p:tgtEl>
                                          <p:spTgt spid="89"/>
                                        </p:tgtEl>
                                        <p:attrNameLst>
                                          <p:attrName>ppt_w</p:attrName>
                                        </p:attrNameLst>
                                      </p:cBhvr>
                                      <p:tavLst>
                                        <p:tav tm="0" fmla="#ppt_w*sin(2.5*pi*$)">
                                          <p:val>
                                            <p:fltVal val="0"/>
                                          </p:val>
                                        </p:tav>
                                        <p:tav tm="100000">
                                          <p:val>
                                            <p:fltVal val="1"/>
                                          </p:val>
                                        </p:tav>
                                      </p:tavLst>
                                    </p:anim>
                                    <p:anim calcmode="lin" valueType="num">
                                      <p:cBhvr>
                                        <p:cTn id="17" dur="500" fill="hold"/>
                                        <p:tgtEl>
                                          <p:spTgt spid="89"/>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anim calcmode="lin" valueType="num">
                                      <p:cBhvr>
                                        <p:cTn id="21" dur="500" fill="hold"/>
                                        <p:tgtEl>
                                          <p:spTgt spid="90"/>
                                        </p:tgtEl>
                                        <p:attrNameLst>
                                          <p:attrName>ppt_w</p:attrName>
                                        </p:attrNameLst>
                                      </p:cBhvr>
                                      <p:tavLst>
                                        <p:tav tm="0" fmla="#ppt_w*sin(2.5*pi*$)">
                                          <p:val>
                                            <p:fltVal val="0"/>
                                          </p:val>
                                        </p:tav>
                                        <p:tav tm="100000">
                                          <p:val>
                                            <p:fltVal val="1"/>
                                          </p:val>
                                        </p:tav>
                                      </p:tavLst>
                                    </p:anim>
                                    <p:anim calcmode="lin" valueType="num">
                                      <p:cBhvr>
                                        <p:cTn id="22" dur="500" fill="hold"/>
                                        <p:tgtEl>
                                          <p:spTgt spid="90"/>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1000"/>
                                        <p:tgtEl>
                                          <p:spTgt spid="98"/>
                                        </p:tgtEl>
                                      </p:cBhvr>
                                    </p:animEffect>
                                    <p:anim calcmode="lin" valueType="num">
                                      <p:cBhvr>
                                        <p:cTn id="27" dur="1000" fill="hold"/>
                                        <p:tgtEl>
                                          <p:spTgt spid="98"/>
                                        </p:tgtEl>
                                        <p:attrNameLst>
                                          <p:attrName>ppt_x</p:attrName>
                                        </p:attrNameLst>
                                      </p:cBhvr>
                                      <p:tavLst>
                                        <p:tav tm="0">
                                          <p:val>
                                            <p:strVal val="#ppt_x"/>
                                          </p:val>
                                        </p:tav>
                                        <p:tav tm="100000">
                                          <p:val>
                                            <p:strVal val="#ppt_x"/>
                                          </p:val>
                                        </p:tav>
                                      </p:tavLst>
                                    </p:anim>
                                    <p:anim calcmode="lin" valueType="num">
                                      <p:cBhvr>
                                        <p:cTn id="28" dur="1000" fill="hold"/>
                                        <p:tgtEl>
                                          <p:spTgt spid="98"/>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1000"/>
                                        <p:tgtEl>
                                          <p:spTgt spid="97"/>
                                        </p:tgtEl>
                                      </p:cBhvr>
                                    </p:animEffect>
                                    <p:anim calcmode="lin" valueType="num">
                                      <p:cBhvr>
                                        <p:cTn id="32" dur="1000" fill="hold"/>
                                        <p:tgtEl>
                                          <p:spTgt spid="97"/>
                                        </p:tgtEl>
                                        <p:attrNameLst>
                                          <p:attrName>ppt_x</p:attrName>
                                        </p:attrNameLst>
                                      </p:cBhvr>
                                      <p:tavLst>
                                        <p:tav tm="0">
                                          <p:val>
                                            <p:strVal val="#ppt_x"/>
                                          </p:val>
                                        </p:tav>
                                        <p:tav tm="100000">
                                          <p:val>
                                            <p:strVal val="#ppt_x"/>
                                          </p:val>
                                        </p:tav>
                                      </p:tavLst>
                                    </p:anim>
                                    <p:anim calcmode="lin" valueType="num">
                                      <p:cBhvr>
                                        <p:cTn id="33" dur="1000" fill="hold"/>
                                        <p:tgtEl>
                                          <p:spTgt spid="97"/>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00"/>
                                        <p:tgtEl>
                                          <p:spTgt spid="57"/>
                                        </p:tgtEl>
                                      </p:cBhvr>
                                    </p:animEffect>
                                  </p:childTnLst>
                                </p:cTn>
                              </p:par>
                              <p:par>
                                <p:cTn id="37" presetID="22" presetClass="entr" presetSubtype="4" fill="hold" grpId="0" nodeType="withEffect">
                                  <p:stCondLst>
                                    <p:cond delay="20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par>
                                <p:cTn id="40" presetID="22" presetClass="entr" presetSubtype="4" fill="hold" grpId="0" nodeType="withEffect">
                                  <p:stCondLst>
                                    <p:cond delay="400"/>
                                  </p:stCondLst>
                                  <p:childTnLst>
                                    <p:set>
                                      <p:cBhvr>
                                        <p:cTn id="41" dur="1" fill="hold">
                                          <p:stCondLst>
                                            <p:cond delay="0"/>
                                          </p:stCondLst>
                                        </p:cTn>
                                        <p:tgtEl>
                                          <p:spTgt spid="60"/>
                                        </p:tgtEl>
                                        <p:attrNameLst>
                                          <p:attrName>style.visibility</p:attrName>
                                        </p:attrNameLst>
                                      </p:cBhvr>
                                      <p:to>
                                        <p:strVal val="visible"/>
                                      </p:to>
                                    </p:set>
                                    <p:animEffect transition="in" filter="wipe(down)">
                                      <p:cBhvr>
                                        <p:cTn id="42" dur="500"/>
                                        <p:tgtEl>
                                          <p:spTgt spid="60"/>
                                        </p:tgtEl>
                                      </p:cBhvr>
                                    </p:animEffect>
                                  </p:childTnLst>
                                </p:cTn>
                              </p:par>
                              <p:par>
                                <p:cTn id="43" presetID="22" presetClass="entr" presetSubtype="4" fill="hold" grpId="0" nodeType="withEffect">
                                  <p:stCondLst>
                                    <p:cond delay="600"/>
                                  </p:stCondLst>
                                  <p:childTnLst>
                                    <p:set>
                                      <p:cBhvr>
                                        <p:cTn id="44" dur="1" fill="hold">
                                          <p:stCondLst>
                                            <p:cond delay="0"/>
                                          </p:stCondLst>
                                        </p:cTn>
                                        <p:tgtEl>
                                          <p:spTgt spid="61"/>
                                        </p:tgtEl>
                                        <p:attrNameLst>
                                          <p:attrName>style.visibility</p:attrName>
                                        </p:attrNameLst>
                                      </p:cBhvr>
                                      <p:to>
                                        <p:strVal val="visible"/>
                                      </p:to>
                                    </p:set>
                                    <p:animEffect transition="in" filter="wipe(down)">
                                      <p:cBhvr>
                                        <p:cTn id="45" dur="500"/>
                                        <p:tgtEl>
                                          <p:spTgt spid="61"/>
                                        </p:tgtEl>
                                      </p:cBhvr>
                                    </p:animEffect>
                                  </p:childTnLst>
                                </p:cTn>
                              </p:par>
                            </p:childTnLst>
                          </p:cTn>
                        </p:par>
                        <p:par>
                          <p:cTn id="46" fill="hold">
                            <p:stCondLst>
                              <p:cond delay="2600"/>
                            </p:stCondLst>
                            <p:childTnLst>
                              <p:par>
                                <p:cTn id="47" presetID="22" presetClass="entr" presetSubtype="4" fill="hold" grpId="0"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down)">
                                      <p:cBhvr>
                                        <p:cTn id="49" dur="500"/>
                                        <p:tgtEl>
                                          <p:spTgt spid="5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500"/>
                                        <p:tgtEl>
                                          <p:spTgt spid="6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wipe(down)">
                                      <p:cBhvr>
                                        <p:cTn id="58" dur="500"/>
                                        <p:tgtEl>
                                          <p:spTgt spid="64"/>
                                        </p:tgtEl>
                                      </p:cBhvr>
                                    </p:animEffect>
                                  </p:childTnLst>
                                </p:cTn>
                              </p:par>
                            </p:childTnLst>
                          </p:cTn>
                        </p:par>
                        <p:par>
                          <p:cTn id="59" fill="hold">
                            <p:stCondLst>
                              <p:cond delay="3100"/>
                            </p:stCondLst>
                            <p:childTnLst>
                              <p:par>
                                <p:cTn id="60" presetID="45" presetClass="entr" presetSubtype="0" fill="hold" grpId="0" nodeType="after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500"/>
                                        <p:tgtEl>
                                          <p:spTgt spid="91"/>
                                        </p:tgtEl>
                                      </p:cBhvr>
                                    </p:animEffect>
                                    <p:anim calcmode="lin" valueType="num">
                                      <p:cBhvr>
                                        <p:cTn id="63" dur="500" fill="hold"/>
                                        <p:tgtEl>
                                          <p:spTgt spid="91"/>
                                        </p:tgtEl>
                                        <p:attrNameLst>
                                          <p:attrName>ppt_w</p:attrName>
                                        </p:attrNameLst>
                                      </p:cBhvr>
                                      <p:tavLst>
                                        <p:tav tm="0" fmla="#ppt_w*sin(2.5*pi*$)">
                                          <p:val>
                                            <p:fltVal val="0"/>
                                          </p:val>
                                        </p:tav>
                                        <p:tav tm="100000">
                                          <p:val>
                                            <p:fltVal val="1"/>
                                          </p:val>
                                        </p:tav>
                                      </p:tavLst>
                                    </p:anim>
                                    <p:anim calcmode="lin" valueType="num">
                                      <p:cBhvr>
                                        <p:cTn id="64" dur="500" fill="hold"/>
                                        <p:tgtEl>
                                          <p:spTgt spid="91"/>
                                        </p:tgtEl>
                                        <p:attrNameLst>
                                          <p:attrName>ppt_h</p:attrName>
                                        </p:attrNameLst>
                                      </p:cBhvr>
                                      <p:tavLst>
                                        <p:tav tm="0">
                                          <p:val>
                                            <p:strVal val="#ppt_h"/>
                                          </p:val>
                                        </p:tav>
                                        <p:tav tm="100000">
                                          <p:val>
                                            <p:strVal val="#ppt_h"/>
                                          </p:val>
                                        </p:tav>
                                      </p:tavLst>
                                    </p:anim>
                                  </p:childTnLst>
                                </p:cTn>
                              </p:par>
                              <p:par>
                                <p:cTn id="65" presetID="45"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anim calcmode="lin" valueType="num">
                                      <p:cBhvr>
                                        <p:cTn id="68" dur="500" fill="hold"/>
                                        <p:tgtEl>
                                          <p:spTgt spid="95"/>
                                        </p:tgtEl>
                                        <p:attrNameLst>
                                          <p:attrName>ppt_w</p:attrName>
                                        </p:attrNameLst>
                                      </p:cBhvr>
                                      <p:tavLst>
                                        <p:tav tm="0" fmla="#ppt_w*sin(2.5*pi*$)">
                                          <p:val>
                                            <p:fltVal val="0"/>
                                          </p:val>
                                        </p:tav>
                                        <p:tav tm="100000">
                                          <p:val>
                                            <p:fltVal val="1"/>
                                          </p:val>
                                        </p:tav>
                                      </p:tavLst>
                                    </p:anim>
                                    <p:anim calcmode="lin" valueType="num">
                                      <p:cBhvr>
                                        <p:cTn id="69" dur="500" fill="hold"/>
                                        <p:tgtEl>
                                          <p:spTgt spid="95"/>
                                        </p:tgtEl>
                                        <p:attrNameLst>
                                          <p:attrName>ppt_h</p:attrName>
                                        </p:attrNameLst>
                                      </p:cBhvr>
                                      <p:tavLst>
                                        <p:tav tm="0">
                                          <p:val>
                                            <p:strVal val="#ppt_h"/>
                                          </p:val>
                                        </p:tav>
                                        <p:tav tm="100000">
                                          <p:val>
                                            <p:strVal val="#ppt_h"/>
                                          </p:val>
                                        </p:tav>
                                      </p:tavLst>
                                    </p:anim>
                                  </p:childTnLst>
                                </p:cTn>
                              </p:par>
                            </p:childTnLst>
                          </p:cTn>
                        </p:par>
                        <p:par>
                          <p:cTn id="70" fill="hold">
                            <p:stCondLst>
                              <p:cond delay="3600"/>
                            </p:stCondLst>
                            <p:childTnLst>
                              <p:par>
                                <p:cTn id="71" presetID="47" presetClass="entr" presetSubtype="0" fill="hold" grpId="0" nodeType="afterEffect">
                                  <p:stCondLst>
                                    <p:cond delay="0"/>
                                  </p:stCondLst>
                                  <p:childTnLst>
                                    <p:set>
                                      <p:cBhvr>
                                        <p:cTn id="72" dur="1" fill="hold">
                                          <p:stCondLst>
                                            <p:cond delay="0"/>
                                          </p:stCondLst>
                                        </p:cTn>
                                        <p:tgtEl>
                                          <p:spTgt spid="100"/>
                                        </p:tgtEl>
                                        <p:attrNameLst>
                                          <p:attrName>style.visibility</p:attrName>
                                        </p:attrNameLst>
                                      </p:cBhvr>
                                      <p:to>
                                        <p:strVal val="visible"/>
                                      </p:to>
                                    </p:set>
                                    <p:animEffect transition="in" filter="fade">
                                      <p:cBhvr>
                                        <p:cTn id="73" dur="1000"/>
                                        <p:tgtEl>
                                          <p:spTgt spid="100"/>
                                        </p:tgtEl>
                                      </p:cBhvr>
                                    </p:animEffect>
                                    <p:anim calcmode="lin" valueType="num">
                                      <p:cBhvr>
                                        <p:cTn id="74" dur="1000" fill="hold"/>
                                        <p:tgtEl>
                                          <p:spTgt spid="100"/>
                                        </p:tgtEl>
                                        <p:attrNameLst>
                                          <p:attrName>ppt_x</p:attrName>
                                        </p:attrNameLst>
                                      </p:cBhvr>
                                      <p:tavLst>
                                        <p:tav tm="0">
                                          <p:val>
                                            <p:strVal val="#ppt_x"/>
                                          </p:val>
                                        </p:tav>
                                        <p:tav tm="100000">
                                          <p:val>
                                            <p:strVal val="#ppt_x"/>
                                          </p:val>
                                        </p:tav>
                                      </p:tavLst>
                                    </p:anim>
                                    <p:anim calcmode="lin" valueType="num">
                                      <p:cBhvr>
                                        <p:cTn id="75" dur="1000" fill="hold"/>
                                        <p:tgtEl>
                                          <p:spTgt spid="100"/>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1000"/>
                                        <p:tgtEl>
                                          <p:spTgt spid="99"/>
                                        </p:tgtEl>
                                      </p:cBhvr>
                                    </p:animEffect>
                                    <p:anim calcmode="lin" valueType="num">
                                      <p:cBhvr>
                                        <p:cTn id="79" dur="1000" fill="hold"/>
                                        <p:tgtEl>
                                          <p:spTgt spid="99"/>
                                        </p:tgtEl>
                                        <p:attrNameLst>
                                          <p:attrName>ppt_x</p:attrName>
                                        </p:attrNameLst>
                                      </p:cBhvr>
                                      <p:tavLst>
                                        <p:tav tm="0">
                                          <p:val>
                                            <p:strVal val="#ppt_x"/>
                                          </p:val>
                                        </p:tav>
                                        <p:tav tm="100000">
                                          <p:val>
                                            <p:strVal val="#ppt_x"/>
                                          </p:val>
                                        </p:tav>
                                      </p:tavLst>
                                    </p:anim>
                                    <p:anim calcmode="lin" valueType="num">
                                      <p:cBhvr>
                                        <p:cTn id="80" dur="1000" fill="hold"/>
                                        <p:tgtEl>
                                          <p:spTgt spid="99"/>
                                        </p:tgtEl>
                                        <p:attrNameLst>
                                          <p:attrName>ppt_y</p:attrName>
                                        </p:attrNameLst>
                                      </p:cBhvr>
                                      <p:tavLst>
                                        <p:tav tm="0">
                                          <p:val>
                                            <p:strVal val="#ppt_y-.1"/>
                                          </p:val>
                                        </p:tav>
                                        <p:tav tm="100000">
                                          <p:val>
                                            <p:strVal val="#ppt_y"/>
                                          </p:val>
                                        </p:tav>
                                      </p:tavLst>
                                    </p:anim>
                                  </p:childTnLst>
                                </p:cTn>
                              </p:par>
                              <p:par>
                                <p:cTn id="81" presetID="22" presetClass="entr" presetSubtype="4"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wipe(down)">
                                      <p:cBhvr>
                                        <p:cTn id="83" dur="500"/>
                                        <p:tgtEl>
                                          <p:spTgt spid="65"/>
                                        </p:tgtEl>
                                      </p:cBhvr>
                                    </p:animEffect>
                                  </p:childTnLst>
                                </p:cTn>
                              </p:par>
                              <p:par>
                                <p:cTn id="84" presetID="22" presetClass="entr" presetSubtype="4" fill="hold" grpId="0" nodeType="withEffect">
                                  <p:stCondLst>
                                    <p:cond delay="200"/>
                                  </p:stCondLst>
                                  <p:childTnLst>
                                    <p:set>
                                      <p:cBhvr>
                                        <p:cTn id="85" dur="1" fill="hold">
                                          <p:stCondLst>
                                            <p:cond delay="0"/>
                                          </p:stCondLst>
                                        </p:cTn>
                                        <p:tgtEl>
                                          <p:spTgt spid="66"/>
                                        </p:tgtEl>
                                        <p:attrNameLst>
                                          <p:attrName>style.visibility</p:attrName>
                                        </p:attrNameLst>
                                      </p:cBhvr>
                                      <p:to>
                                        <p:strVal val="visible"/>
                                      </p:to>
                                    </p:set>
                                    <p:animEffect transition="in" filter="wipe(down)">
                                      <p:cBhvr>
                                        <p:cTn id="86" dur="500"/>
                                        <p:tgtEl>
                                          <p:spTgt spid="66"/>
                                        </p:tgtEl>
                                      </p:cBhvr>
                                    </p:animEffect>
                                  </p:childTnLst>
                                </p:cTn>
                              </p:par>
                              <p:par>
                                <p:cTn id="87" presetID="22" presetClass="entr" presetSubtype="4" fill="hold" grpId="0" nodeType="withEffect">
                                  <p:stCondLst>
                                    <p:cond delay="400"/>
                                  </p:stCondLst>
                                  <p:childTnLst>
                                    <p:set>
                                      <p:cBhvr>
                                        <p:cTn id="88" dur="1" fill="hold">
                                          <p:stCondLst>
                                            <p:cond delay="0"/>
                                          </p:stCondLst>
                                        </p:cTn>
                                        <p:tgtEl>
                                          <p:spTgt spid="67"/>
                                        </p:tgtEl>
                                        <p:attrNameLst>
                                          <p:attrName>style.visibility</p:attrName>
                                        </p:attrNameLst>
                                      </p:cBhvr>
                                      <p:to>
                                        <p:strVal val="visible"/>
                                      </p:to>
                                    </p:set>
                                    <p:animEffect transition="in" filter="wipe(down)">
                                      <p:cBhvr>
                                        <p:cTn id="89" dur="500"/>
                                        <p:tgtEl>
                                          <p:spTgt spid="67"/>
                                        </p:tgtEl>
                                      </p:cBhvr>
                                    </p:animEffect>
                                  </p:childTnLst>
                                </p:cTn>
                              </p:par>
                              <p:par>
                                <p:cTn id="90" presetID="22" presetClass="entr" presetSubtype="4" fill="hold" grpId="0" nodeType="withEffect">
                                  <p:stCondLst>
                                    <p:cond delay="600"/>
                                  </p:stCondLst>
                                  <p:childTnLst>
                                    <p:set>
                                      <p:cBhvr>
                                        <p:cTn id="91" dur="1" fill="hold">
                                          <p:stCondLst>
                                            <p:cond delay="0"/>
                                          </p:stCondLst>
                                        </p:cTn>
                                        <p:tgtEl>
                                          <p:spTgt spid="68"/>
                                        </p:tgtEl>
                                        <p:attrNameLst>
                                          <p:attrName>style.visibility</p:attrName>
                                        </p:attrNameLst>
                                      </p:cBhvr>
                                      <p:to>
                                        <p:strVal val="visible"/>
                                      </p:to>
                                    </p:set>
                                    <p:animEffect transition="in" filter="wipe(down)">
                                      <p:cBhvr>
                                        <p:cTn id="92" dur="500"/>
                                        <p:tgtEl>
                                          <p:spTgt spid="68"/>
                                        </p:tgtEl>
                                      </p:cBhvr>
                                    </p:animEffect>
                                  </p:childTnLst>
                                </p:cTn>
                              </p:par>
                            </p:childTnLst>
                          </p:cTn>
                        </p:par>
                        <p:par>
                          <p:cTn id="93" fill="hold">
                            <p:stCondLst>
                              <p:cond delay="4700"/>
                            </p:stCondLst>
                            <p:childTnLst>
                              <p:par>
                                <p:cTn id="94" presetID="22" presetClass="entr" presetSubtype="4" fill="hold" grpId="0" nodeType="after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wipe(down)">
                                      <p:cBhvr>
                                        <p:cTn id="96" dur="500"/>
                                        <p:tgtEl>
                                          <p:spTgt spid="6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wipe(down)">
                                      <p:cBhvr>
                                        <p:cTn id="99" dur="500"/>
                                        <p:tgtEl>
                                          <p:spTgt spid="70"/>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wipe(down)">
                                      <p:cBhvr>
                                        <p:cTn id="102" dur="500"/>
                                        <p:tgtEl>
                                          <p:spTgt spid="7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wipe(down)">
                                      <p:cBhvr>
                                        <p:cTn id="105" dur="500"/>
                                        <p:tgtEl>
                                          <p:spTgt spid="72"/>
                                        </p:tgtEl>
                                      </p:cBhvr>
                                    </p:animEffect>
                                  </p:childTnLst>
                                </p:cTn>
                              </p:par>
                            </p:childTnLst>
                          </p:cTn>
                        </p:par>
                        <p:par>
                          <p:cTn id="106" fill="hold">
                            <p:stCondLst>
                              <p:cond delay="5200"/>
                            </p:stCondLst>
                            <p:childTnLst>
                              <p:par>
                                <p:cTn id="107" presetID="45" presetClass="entr" presetSubtype="0" fill="hold" grpId="0" nodeType="afterEffect">
                                  <p:stCondLst>
                                    <p:cond delay="0"/>
                                  </p:stCondLst>
                                  <p:childTnLst>
                                    <p:set>
                                      <p:cBhvr>
                                        <p:cTn id="108" dur="1" fill="hold">
                                          <p:stCondLst>
                                            <p:cond delay="0"/>
                                          </p:stCondLst>
                                        </p:cTn>
                                        <p:tgtEl>
                                          <p:spTgt spid="92"/>
                                        </p:tgtEl>
                                        <p:attrNameLst>
                                          <p:attrName>style.visibility</p:attrName>
                                        </p:attrNameLst>
                                      </p:cBhvr>
                                      <p:to>
                                        <p:strVal val="visible"/>
                                      </p:to>
                                    </p:set>
                                    <p:animEffect transition="in" filter="fade">
                                      <p:cBhvr>
                                        <p:cTn id="109" dur="500"/>
                                        <p:tgtEl>
                                          <p:spTgt spid="92"/>
                                        </p:tgtEl>
                                      </p:cBhvr>
                                    </p:animEffect>
                                    <p:anim calcmode="lin" valueType="num">
                                      <p:cBhvr>
                                        <p:cTn id="110" dur="500" fill="hold"/>
                                        <p:tgtEl>
                                          <p:spTgt spid="92"/>
                                        </p:tgtEl>
                                        <p:attrNameLst>
                                          <p:attrName>ppt_w</p:attrName>
                                        </p:attrNameLst>
                                      </p:cBhvr>
                                      <p:tavLst>
                                        <p:tav tm="0" fmla="#ppt_w*sin(2.5*pi*$)">
                                          <p:val>
                                            <p:fltVal val="0"/>
                                          </p:val>
                                        </p:tav>
                                        <p:tav tm="100000">
                                          <p:val>
                                            <p:fltVal val="1"/>
                                          </p:val>
                                        </p:tav>
                                      </p:tavLst>
                                    </p:anim>
                                    <p:anim calcmode="lin" valueType="num">
                                      <p:cBhvr>
                                        <p:cTn id="111" dur="500" fill="hold"/>
                                        <p:tgtEl>
                                          <p:spTgt spid="92"/>
                                        </p:tgtEl>
                                        <p:attrNameLst>
                                          <p:attrName>ppt_h</p:attrName>
                                        </p:attrNameLst>
                                      </p:cBhvr>
                                      <p:tavLst>
                                        <p:tav tm="0">
                                          <p:val>
                                            <p:strVal val="#ppt_h"/>
                                          </p:val>
                                        </p:tav>
                                        <p:tav tm="100000">
                                          <p:val>
                                            <p:strVal val="#ppt_h"/>
                                          </p:val>
                                        </p:tav>
                                      </p:tavLst>
                                    </p:anim>
                                  </p:childTnLst>
                                </p:cTn>
                              </p:par>
                              <p:par>
                                <p:cTn id="112" presetID="45" presetClass="entr" presetSubtype="0" fill="hold" grpId="0" nodeType="withEffect">
                                  <p:stCondLst>
                                    <p:cond delay="0"/>
                                  </p:stCondLst>
                                  <p:childTnLst>
                                    <p:set>
                                      <p:cBhvr>
                                        <p:cTn id="113" dur="1" fill="hold">
                                          <p:stCondLst>
                                            <p:cond delay="0"/>
                                          </p:stCondLst>
                                        </p:cTn>
                                        <p:tgtEl>
                                          <p:spTgt spid="94"/>
                                        </p:tgtEl>
                                        <p:attrNameLst>
                                          <p:attrName>style.visibility</p:attrName>
                                        </p:attrNameLst>
                                      </p:cBhvr>
                                      <p:to>
                                        <p:strVal val="visible"/>
                                      </p:to>
                                    </p:set>
                                    <p:animEffect transition="in" filter="fade">
                                      <p:cBhvr>
                                        <p:cTn id="114" dur="500"/>
                                        <p:tgtEl>
                                          <p:spTgt spid="94"/>
                                        </p:tgtEl>
                                      </p:cBhvr>
                                    </p:animEffect>
                                    <p:anim calcmode="lin" valueType="num">
                                      <p:cBhvr>
                                        <p:cTn id="115" dur="500" fill="hold"/>
                                        <p:tgtEl>
                                          <p:spTgt spid="94"/>
                                        </p:tgtEl>
                                        <p:attrNameLst>
                                          <p:attrName>ppt_w</p:attrName>
                                        </p:attrNameLst>
                                      </p:cBhvr>
                                      <p:tavLst>
                                        <p:tav tm="0" fmla="#ppt_w*sin(2.5*pi*$)">
                                          <p:val>
                                            <p:fltVal val="0"/>
                                          </p:val>
                                        </p:tav>
                                        <p:tav tm="100000">
                                          <p:val>
                                            <p:fltVal val="1"/>
                                          </p:val>
                                        </p:tav>
                                      </p:tavLst>
                                    </p:anim>
                                    <p:anim calcmode="lin" valueType="num">
                                      <p:cBhvr>
                                        <p:cTn id="116" dur="500" fill="hold"/>
                                        <p:tgtEl>
                                          <p:spTgt spid="94"/>
                                        </p:tgtEl>
                                        <p:attrNameLst>
                                          <p:attrName>ppt_h</p:attrName>
                                        </p:attrNameLst>
                                      </p:cBhvr>
                                      <p:tavLst>
                                        <p:tav tm="0">
                                          <p:val>
                                            <p:strVal val="#ppt_h"/>
                                          </p:val>
                                        </p:tav>
                                        <p:tav tm="100000">
                                          <p:val>
                                            <p:strVal val="#ppt_h"/>
                                          </p:val>
                                        </p:tav>
                                      </p:tavLst>
                                    </p:anim>
                                  </p:childTnLst>
                                </p:cTn>
                              </p:par>
                            </p:childTnLst>
                          </p:cTn>
                        </p:par>
                        <p:par>
                          <p:cTn id="117" fill="hold">
                            <p:stCondLst>
                              <p:cond delay="5700"/>
                            </p:stCondLst>
                            <p:childTnLst>
                              <p:par>
                                <p:cTn id="118" presetID="47" presetClass="entr" presetSubtype="0" fill="hold" grpId="0" nodeType="afterEffect">
                                  <p:stCondLst>
                                    <p:cond delay="0"/>
                                  </p:stCondLst>
                                  <p:childTnLst>
                                    <p:set>
                                      <p:cBhvr>
                                        <p:cTn id="119" dur="1" fill="hold">
                                          <p:stCondLst>
                                            <p:cond delay="0"/>
                                          </p:stCondLst>
                                        </p:cTn>
                                        <p:tgtEl>
                                          <p:spTgt spid="102"/>
                                        </p:tgtEl>
                                        <p:attrNameLst>
                                          <p:attrName>style.visibility</p:attrName>
                                        </p:attrNameLst>
                                      </p:cBhvr>
                                      <p:to>
                                        <p:strVal val="visible"/>
                                      </p:to>
                                    </p:set>
                                    <p:animEffect transition="in" filter="fade">
                                      <p:cBhvr>
                                        <p:cTn id="120" dur="1000"/>
                                        <p:tgtEl>
                                          <p:spTgt spid="102"/>
                                        </p:tgtEl>
                                      </p:cBhvr>
                                    </p:animEffect>
                                    <p:anim calcmode="lin" valueType="num">
                                      <p:cBhvr>
                                        <p:cTn id="121" dur="1000" fill="hold"/>
                                        <p:tgtEl>
                                          <p:spTgt spid="102"/>
                                        </p:tgtEl>
                                        <p:attrNameLst>
                                          <p:attrName>ppt_x</p:attrName>
                                        </p:attrNameLst>
                                      </p:cBhvr>
                                      <p:tavLst>
                                        <p:tav tm="0">
                                          <p:val>
                                            <p:strVal val="#ppt_x"/>
                                          </p:val>
                                        </p:tav>
                                        <p:tav tm="100000">
                                          <p:val>
                                            <p:strVal val="#ppt_x"/>
                                          </p:val>
                                        </p:tav>
                                      </p:tavLst>
                                    </p:anim>
                                    <p:anim calcmode="lin" valueType="num">
                                      <p:cBhvr>
                                        <p:cTn id="122" dur="1000" fill="hold"/>
                                        <p:tgtEl>
                                          <p:spTgt spid="102"/>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101"/>
                                        </p:tgtEl>
                                        <p:attrNameLst>
                                          <p:attrName>style.visibility</p:attrName>
                                        </p:attrNameLst>
                                      </p:cBhvr>
                                      <p:to>
                                        <p:strVal val="visible"/>
                                      </p:to>
                                    </p:set>
                                    <p:animEffect transition="in" filter="fade">
                                      <p:cBhvr>
                                        <p:cTn id="125" dur="1000"/>
                                        <p:tgtEl>
                                          <p:spTgt spid="101"/>
                                        </p:tgtEl>
                                      </p:cBhvr>
                                    </p:animEffect>
                                    <p:anim calcmode="lin" valueType="num">
                                      <p:cBhvr>
                                        <p:cTn id="126" dur="1000" fill="hold"/>
                                        <p:tgtEl>
                                          <p:spTgt spid="101"/>
                                        </p:tgtEl>
                                        <p:attrNameLst>
                                          <p:attrName>ppt_x</p:attrName>
                                        </p:attrNameLst>
                                      </p:cBhvr>
                                      <p:tavLst>
                                        <p:tav tm="0">
                                          <p:val>
                                            <p:strVal val="#ppt_x"/>
                                          </p:val>
                                        </p:tav>
                                        <p:tav tm="100000">
                                          <p:val>
                                            <p:strVal val="#ppt_x"/>
                                          </p:val>
                                        </p:tav>
                                      </p:tavLst>
                                    </p:anim>
                                    <p:anim calcmode="lin" valueType="num">
                                      <p:cBhvr>
                                        <p:cTn id="127" dur="1000" fill="hold"/>
                                        <p:tgtEl>
                                          <p:spTgt spid="101"/>
                                        </p:tgtEl>
                                        <p:attrNameLst>
                                          <p:attrName>ppt_y</p:attrName>
                                        </p:attrNameLst>
                                      </p:cBhvr>
                                      <p:tavLst>
                                        <p:tav tm="0">
                                          <p:val>
                                            <p:strVal val="#ppt_y-.1"/>
                                          </p:val>
                                        </p:tav>
                                        <p:tav tm="100000">
                                          <p:val>
                                            <p:strVal val="#ppt_y"/>
                                          </p:val>
                                        </p:tav>
                                      </p:tavLst>
                                    </p:anim>
                                  </p:childTnLst>
                                </p:cTn>
                              </p:par>
                              <p:par>
                                <p:cTn id="128" presetID="22" presetClass="entr" presetSubtype="4" fill="hold" grpId="0" nodeType="withEffect">
                                  <p:stCondLst>
                                    <p:cond delay="0"/>
                                  </p:stCondLst>
                                  <p:childTnLst>
                                    <p:set>
                                      <p:cBhvr>
                                        <p:cTn id="129" dur="1" fill="hold">
                                          <p:stCondLst>
                                            <p:cond delay="0"/>
                                          </p:stCondLst>
                                        </p:cTn>
                                        <p:tgtEl>
                                          <p:spTgt spid="73"/>
                                        </p:tgtEl>
                                        <p:attrNameLst>
                                          <p:attrName>style.visibility</p:attrName>
                                        </p:attrNameLst>
                                      </p:cBhvr>
                                      <p:to>
                                        <p:strVal val="visible"/>
                                      </p:to>
                                    </p:set>
                                    <p:animEffect transition="in" filter="wipe(down)">
                                      <p:cBhvr>
                                        <p:cTn id="130" dur="500"/>
                                        <p:tgtEl>
                                          <p:spTgt spid="73"/>
                                        </p:tgtEl>
                                      </p:cBhvr>
                                    </p:animEffect>
                                  </p:childTnLst>
                                </p:cTn>
                              </p:par>
                              <p:par>
                                <p:cTn id="131" presetID="22" presetClass="entr" presetSubtype="4" fill="hold" grpId="0" nodeType="withEffect">
                                  <p:stCondLst>
                                    <p:cond delay="200"/>
                                  </p:stCondLst>
                                  <p:childTnLst>
                                    <p:set>
                                      <p:cBhvr>
                                        <p:cTn id="132" dur="1" fill="hold">
                                          <p:stCondLst>
                                            <p:cond delay="0"/>
                                          </p:stCondLst>
                                        </p:cTn>
                                        <p:tgtEl>
                                          <p:spTgt spid="74"/>
                                        </p:tgtEl>
                                        <p:attrNameLst>
                                          <p:attrName>style.visibility</p:attrName>
                                        </p:attrNameLst>
                                      </p:cBhvr>
                                      <p:to>
                                        <p:strVal val="visible"/>
                                      </p:to>
                                    </p:set>
                                    <p:animEffect transition="in" filter="wipe(down)">
                                      <p:cBhvr>
                                        <p:cTn id="133" dur="500"/>
                                        <p:tgtEl>
                                          <p:spTgt spid="74"/>
                                        </p:tgtEl>
                                      </p:cBhvr>
                                    </p:animEffect>
                                  </p:childTnLst>
                                </p:cTn>
                              </p:par>
                              <p:par>
                                <p:cTn id="134" presetID="22" presetClass="entr" presetSubtype="4" fill="hold" grpId="0" nodeType="withEffect">
                                  <p:stCondLst>
                                    <p:cond delay="400"/>
                                  </p:stCondLst>
                                  <p:childTnLst>
                                    <p:set>
                                      <p:cBhvr>
                                        <p:cTn id="135" dur="1" fill="hold">
                                          <p:stCondLst>
                                            <p:cond delay="0"/>
                                          </p:stCondLst>
                                        </p:cTn>
                                        <p:tgtEl>
                                          <p:spTgt spid="75"/>
                                        </p:tgtEl>
                                        <p:attrNameLst>
                                          <p:attrName>style.visibility</p:attrName>
                                        </p:attrNameLst>
                                      </p:cBhvr>
                                      <p:to>
                                        <p:strVal val="visible"/>
                                      </p:to>
                                    </p:set>
                                    <p:animEffect transition="in" filter="wipe(down)">
                                      <p:cBhvr>
                                        <p:cTn id="136" dur="500"/>
                                        <p:tgtEl>
                                          <p:spTgt spid="75"/>
                                        </p:tgtEl>
                                      </p:cBhvr>
                                    </p:animEffect>
                                  </p:childTnLst>
                                </p:cTn>
                              </p:par>
                              <p:par>
                                <p:cTn id="137" presetID="22" presetClass="entr" presetSubtype="4" fill="hold" grpId="0" nodeType="withEffect">
                                  <p:stCondLst>
                                    <p:cond delay="600"/>
                                  </p:stCondLst>
                                  <p:childTnLst>
                                    <p:set>
                                      <p:cBhvr>
                                        <p:cTn id="138" dur="1" fill="hold">
                                          <p:stCondLst>
                                            <p:cond delay="0"/>
                                          </p:stCondLst>
                                        </p:cTn>
                                        <p:tgtEl>
                                          <p:spTgt spid="76"/>
                                        </p:tgtEl>
                                        <p:attrNameLst>
                                          <p:attrName>style.visibility</p:attrName>
                                        </p:attrNameLst>
                                      </p:cBhvr>
                                      <p:to>
                                        <p:strVal val="visible"/>
                                      </p:to>
                                    </p:set>
                                    <p:animEffect transition="in" filter="wipe(down)">
                                      <p:cBhvr>
                                        <p:cTn id="139" dur="500"/>
                                        <p:tgtEl>
                                          <p:spTgt spid="76"/>
                                        </p:tgtEl>
                                      </p:cBhvr>
                                    </p:animEffect>
                                  </p:childTnLst>
                                </p:cTn>
                              </p:par>
                            </p:childTnLst>
                          </p:cTn>
                        </p:par>
                        <p:par>
                          <p:cTn id="140" fill="hold">
                            <p:stCondLst>
                              <p:cond delay="6800"/>
                            </p:stCondLst>
                            <p:childTnLst>
                              <p:par>
                                <p:cTn id="141" presetID="22" presetClass="entr" presetSubtype="4" fill="hold" grpId="0" nodeType="afterEffect">
                                  <p:stCondLst>
                                    <p:cond delay="0"/>
                                  </p:stCondLst>
                                  <p:childTnLst>
                                    <p:set>
                                      <p:cBhvr>
                                        <p:cTn id="142" dur="1" fill="hold">
                                          <p:stCondLst>
                                            <p:cond delay="0"/>
                                          </p:stCondLst>
                                        </p:cTn>
                                        <p:tgtEl>
                                          <p:spTgt spid="80"/>
                                        </p:tgtEl>
                                        <p:attrNameLst>
                                          <p:attrName>style.visibility</p:attrName>
                                        </p:attrNameLst>
                                      </p:cBhvr>
                                      <p:to>
                                        <p:strVal val="visible"/>
                                      </p:to>
                                    </p:set>
                                    <p:animEffect transition="in" filter="wipe(down)">
                                      <p:cBhvr>
                                        <p:cTn id="143" dur="500"/>
                                        <p:tgtEl>
                                          <p:spTgt spid="80"/>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wipe(down)">
                                      <p:cBhvr>
                                        <p:cTn id="146" dur="500"/>
                                        <p:tgtEl>
                                          <p:spTgt spid="79"/>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wipe(down)">
                                      <p:cBhvr>
                                        <p:cTn id="149" dur="500"/>
                                        <p:tgtEl>
                                          <p:spTgt spid="78"/>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77"/>
                                        </p:tgtEl>
                                        <p:attrNameLst>
                                          <p:attrName>style.visibility</p:attrName>
                                        </p:attrNameLst>
                                      </p:cBhvr>
                                      <p:to>
                                        <p:strVal val="visible"/>
                                      </p:to>
                                    </p:set>
                                    <p:animEffect transition="in" filter="wipe(down)">
                                      <p:cBhvr>
                                        <p:cTn id="152" dur="500"/>
                                        <p:tgtEl>
                                          <p:spTgt spid="77"/>
                                        </p:tgtEl>
                                      </p:cBhvr>
                                    </p:animEffect>
                                  </p:childTnLst>
                                </p:cTn>
                              </p:par>
                            </p:childTnLst>
                          </p:cTn>
                        </p:par>
                        <p:par>
                          <p:cTn id="153" fill="hold">
                            <p:stCondLst>
                              <p:cond delay="7300"/>
                            </p:stCondLst>
                            <p:childTnLst>
                              <p:par>
                                <p:cTn id="154" presetID="45" presetClass="entr" presetSubtype="0" fill="hold" grpId="0" nodeType="afterEffect">
                                  <p:stCondLst>
                                    <p:cond delay="0"/>
                                  </p:stCondLst>
                                  <p:childTnLst>
                                    <p:set>
                                      <p:cBhvr>
                                        <p:cTn id="155" dur="1" fill="hold">
                                          <p:stCondLst>
                                            <p:cond delay="0"/>
                                          </p:stCondLst>
                                        </p:cTn>
                                        <p:tgtEl>
                                          <p:spTgt spid="93"/>
                                        </p:tgtEl>
                                        <p:attrNameLst>
                                          <p:attrName>style.visibility</p:attrName>
                                        </p:attrNameLst>
                                      </p:cBhvr>
                                      <p:to>
                                        <p:strVal val="visible"/>
                                      </p:to>
                                    </p:set>
                                    <p:animEffect transition="in" filter="fade">
                                      <p:cBhvr>
                                        <p:cTn id="156" dur="500"/>
                                        <p:tgtEl>
                                          <p:spTgt spid="93"/>
                                        </p:tgtEl>
                                      </p:cBhvr>
                                    </p:animEffect>
                                    <p:anim calcmode="lin" valueType="num">
                                      <p:cBhvr>
                                        <p:cTn id="157" dur="500" fill="hold"/>
                                        <p:tgtEl>
                                          <p:spTgt spid="93"/>
                                        </p:tgtEl>
                                        <p:attrNameLst>
                                          <p:attrName>ppt_w</p:attrName>
                                        </p:attrNameLst>
                                      </p:cBhvr>
                                      <p:tavLst>
                                        <p:tav tm="0" fmla="#ppt_w*sin(2.5*pi*$)">
                                          <p:val>
                                            <p:fltVal val="0"/>
                                          </p:val>
                                        </p:tav>
                                        <p:tav tm="100000">
                                          <p:val>
                                            <p:fltVal val="1"/>
                                          </p:val>
                                        </p:tav>
                                      </p:tavLst>
                                    </p:anim>
                                    <p:anim calcmode="lin" valueType="num">
                                      <p:cBhvr>
                                        <p:cTn id="158" dur="500" fill="hold"/>
                                        <p:tgtEl>
                                          <p:spTgt spid="93"/>
                                        </p:tgtEl>
                                        <p:attrNameLst>
                                          <p:attrName>ppt_h</p:attrName>
                                        </p:attrNameLst>
                                      </p:cBhvr>
                                      <p:tavLst>
                                        <p:tav tm="0">
                                          <p:val>
                                            <p:strVal val="#ppt_h"/>
                                          </p:val>
                                        </p:tav>
                                        <p:tav tm="100000">
                                          <p:val>
                                            <p:strVal val="#ppt_h"/>
                                          </p:val>
                                        </p:tav>
                                      </p:tavLst>
                                    </p:anim>
                                  </p:childTnLst>
                                </p:cTn>
                              </p:par>
                              <p:par>
                                <p:cTn id="159" presetID="45" presetClass="entr" presetSubtype="0" fill="hold" grpId="0" nodeType="withEffect">
                                  <p:stCondLst>
                                    <p:cond delay="0"/>
                                  </p:stCondLst>
                                  <p:childTnLst>
                                    <p:set>
                                      <p:cBhvr>
                                        <p:cTn id="160" dur="1" fill="hold">
                                          <p:stCondLst>
                                            <p:cond delay="0"/>
                                          </p:stCondLst>
                                        </p:cTn>
                                        <p:tgtEl>
                                          <p:spTgt spid="96"/>
                                        </p:tgtEl>
                                        <p:attrNameLst>
                                          <p:attrName>style.visibility</p:attrName>
                                        </p:attrNameLst>
                                      </p:cBhvr>
                                      <p:to>
                                        <p:strVal val="visible"/>
                                      </p:to>
                                    </p:set>
                                    <p:animEffect transition="in" filter="fade">
                                      <p:cBhvr>
                                        <p:cTn id="161" dur="500"/>
                                        <p:tgtEl>
                                          <p:spTgt spid="96"/>
                                        </p:tgtEl>
                                      </p:cBhvr>
                                    </p:animEffect>
                                    <p:anim calcmode="lin" valueType="num">
                                      <p:cBhvr>
                                        <p:cTn id="162" dur="500" fill="hold"/>
                                        <p:tgtEl>
                                          <p:spTgt spid="96"/>
                                        </p:tgtEl>
                                        <p:attrNameLst>
                                          <p:attrName>ppt_w</p:attrName>
                                        </p:attrNameLst>
                                      </p:cBhvr>
                                      <p:tavLst>
                                        <p:tav tm="0" fmla="#ppt_w*sin(2.5*pi*$)">
                                          <p:val>
                                            <p:fltVal val="0"/>
                                          </p:val>
                                        </p:tav>
                                        <p:tav tm="100000">
                                          <p:val>
                                            <p:fltVal val="1"/>
                                          </p:val>
                                        </p:tav>
                                      </p:tavLst>
                                    </p:anim>
                                    <p:anim calcmode="lin" valueType="num">
                                      <p:cBhvr>
                                        <p:cTn id="163" dur="500" fill="hold"/>
                                        <p:tgtEl>
                                          <p:spTgt spid="96"/>
                                        </p:tgtEl>
                                        <p:attrNameLst>
                                          <p:attrName>ppt_h</p:attrName>
                                        </p:attrNameLst>
                                      </p:cBhvr>
                                      <p:tavLst>
                                        <p:tav tm="0">
                                          <p:val>
                                            <p:strVal val="#ppt_h"/>
                                          </p:val>
                                        </p:tav>
                                        <p:tav tm="100000">
                                          <p:val>
                                            <p:strVal val="#ppt_h"/>
                                          </p:val>
                                        </p:tav>
                                      </p:tavLst>
                                    </p:anim>
                                  </p:childTnLst>
                                </p:cTn>
                              </p:par>
                            </p:childTnLst>
                          </p:cTn>
                        </p:par>
                        <p:par>
                          <p:cTn id="164" fill="hold">
                            <p:stCondLst>
                              <p:cond delay="7800"/>
                            </p:stCondLst>
                            <p:childTnLst>
                              <p:par>
                                <p:cTn id="165" presetID="47" presetClass="entr" presetSubtype="0" fill="hold" grpId="0" nodeType="afterEffect">
                                  <p:stCondLst>
                                    <p:cond delay="0"/>
                                  </p:stCondLst>
                                  <p:childTnLst>
                                    <p:set>
                                      <p:cBhvr>
                                        <p:cTn id="166" dur="1" fill="hold">
                                          <p:stCondLst>
                                            <p:cond delay="0"/>
                                          </p:stCondLst>
                                        </p:cTn>
                                        <p:tgtEl>
                                          <p:spTgt spid="104"/>
                                        </p:tgtEl>
                                        <p:attrNameLst>
                                          <p:attrName>style.visibility</p:attrName>
                                        </p:attrNameLst>
                                      </p:cBhvr>
                                      <p:to>
                                        <p:strVal val="visible"/>
                                      </p:to>
                                    </p:set>
                                    <p:animEffect transition="in" filter="fade">
                                      <p:cBhvr>
                                        <p:cTn id="167" dur="1000"/>
                                        <p:tgtEl>
                                          <p:spTgt spid="104"/>
                                        </p:tgtEl>
                                      </p:cBhvr>
                                    </p:animEffect>
                                    <p:anim calcmode="lin" valueType="num">
                                      <p:cBhvr>
                                        <p:cTn id="168" dur="1000" fill="hold"/>
                                        <p:tgtEl>
                                          <p:spTgt spid="104"/>
                                        </p:tgtEl>
                                        <p:attrNameLst>
                                          <p:attrName>ppt_x</p:attrName>
                                        </p:attrNameLst>
                                      </p:cBhvr>
                                      <p:tavLst>
                                        <p:tav tm="0">
                                          <p:val>
                                            <p:strVal val="#ppt_x"/>
                                          </p:val>
                                        </p:tav>
                                        <p:tav tm="100000">
                                          <p:val>
                                            <p:strVal val="#ppt_x"/>
                                          </p:val>
                                        </p:tav>
                                      </p:tavLst>
                                    </p:anim>
                                    <p:anim calcmode="lin" valueType="num">
                                      <p:cBhvr>
                                        <p:cTn id="169" dur="1000" fill="hold"/>
                                        <p:tgtEl>
                                          <p:spTgt spid="104"/>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03"/>
                                        </p:tgtEl>
                                        <p:attrNameLst>
                                          <p:attrName>style.visibility</p:attrName>
                                        </p:attrNameLst>
                                      </p:cBhvr>
                                      <p:to>
                                        <p:strVal val="visible"/>
                                      </p:to>
                                    </p:set>
                                    <p:animEffect transition="in" filter="fade">
                                      <p:cBhvr>
                                        <p:cTn id="172" dur="1000"/>
                                        <p:tgtEl>
                                          <p:spTgt spid="103"/>
                                        </p:tgtEl>
                                      </p:cBhvr>
                                    </p:animEffect>
                                    <p:anim calcmode="lin" valueType="num">
                                      <p:cBhvr>
                                        <p:cTn id="173" dur="1000" fill="hold"/>
                                        <p:tgtEl>
                                          <p:spTgt spid="103"/>
                                        </p:tgtEl>
                                        <p:attrNameLst>
                                          <p:attrName>ppt_x</p:attrName>
                                        </p:attrNameLst>
                                      </p:cBhvr>
                                      <p:tavLst>
                                        <p:tav tm="0">
                                          <p:val>
                                            <p:strVal val="#ppt_x"/>
                                          </p:val>
                                        </p:tav>
                                        <p:tav tm="100000">
                                          <p:val>
                                            <p:strVal val="#ppt_x"/>
                                          </p:val>
                                        </p:tav>
                                      </p:tavLst>
                                    </p:anim>
                                    <p:anim calcmode="lin" valueType="num">
                                      <p:cBhvr>
                                        <p:cTn id="174" dur="1000" fill="hold"/>
                                        <p:tgtEl>
                                          <p:spTgt spid="103"/>
                                        </p:tgtEl>
                                        <p:attrNameLst>
                                          <p:attrName>ppt_y</p:attrName>
                                        </p:attrNameLst>
                                      </p:cBhvr>
                                      <p:tavLst>
                                        <p:tav tm="0">
                                          <p:val>
                                            <p:strVal val="#ppt_y-.1"/>
                                          </p:val>
                                        </p:tav>
                                        <p:tav tm="100000">
                                          <p:val>
                                            <p:strVal val="#ppt_y"/>
                                          </p:val>
                                        </p:tav>
                                      </p:tavLst>
                                    </p:anim>
                                  </p:childTnLst>
                                </p:cTn>
                              </p:par>
                              <p:par>
                                <p:cTn id="175" presetID="22" presetClass="entr" presetSubtype="4" fill="hold" grpId="0" nodeType="withEffect">
                                  <p:stCondLst>
                                    <p:cond delay="0"/>
                                  </p:stCondLst>
                                  <p:childTnLst>
                                    <p:set>
                                      <p:cBhvr>
                                        <p:cTn id="176" dur="1" fill="hold">
                                          <p:stCondLst>
                                            <p:cond delay="0"/>
                                          </p:stCondLst>
                                        </p:cTn>
                                        <p:tgtEl>
                                          <p:spTgt spid="81"/>
                                        </p:tgtEl>
                                        <p:attrNameLst>
                                          <p:attrName>style.visibility</p:attrName>
                                        </p:attrNameLst>
                                      </p:cBhvr>
                                      <p:to>
                                        <p:strVal val="visible"/>
                                      </p:to>
                                    </p:set>
                                    <p:animEffect transition="in" filter="wipe(down)">
                                      <p:cBhvr>
                                        <p:cTn id="177" dur="500"/>
                                        <p:tgtEl>
                                          <p:spTgt spid="81"/>
                                        </p:tgtEl>
                                      </p:cBhvr>
                                    </p:animEffect>
                                  </p:childTnLst>
                                </p:cTn>
                              </p:par>
                              <p:par>
                                <p:cTn id="178" presetID="22" presetClass="entr" presetSubtype="4" fill="hold" grpId="0" nodeType="withEffect">
                                  <p:stCondLst>
                                    <p:cond delay="200"/>
                                  </p:stCondLst>
                                  <p:childTnLst>
                                    <p:set>
                                      <p:cBhvr>
                                        <p:cTn id="179" dur="1" fill="hold">
                                          <p:stCondLst>
                                            <p:cond delay="0"/>
                                          </p:stCondLst>
                                        </p:cTn>
                                        <p:tgtEl>
                                          <p:spTgt spid="82"/>
                                        </p:tgtEl>
                                        <p:attrNameLst>
                                          <p:attrName>style.visibility</p:attrName>
                                        </p:attrNameLst>
                                      </p:cBhvr>
                                      <p:to>
                                        <p:strVal val="visible"/>
                                      </p:to>
                                    </p:set>
                                    <p:animEffect transition="in" filter="wipe(down)">
                                      <p:cBhvr>
                                        <p:cTn id="180" dur="500"/>
                                        <p:tgtEl>
                                          <p:spTgt spid="82"/>
                                        </p:tgtEl>
                                      </p:cBhvr>
                                    </p:animEffect>
                                  </p:childTnLst>
                                </p:cTn>
                              </p:par>
                              <p:par>
                                <p:cTn id="181" presetID="22" presetClass="entr" presetSubtype="4" fill="hold" grpId="0" nodeType="withEffect">
                                  <p:stCondLst>
                                    <p:cond delay="400"/>
                                  </p:stCondLst>
                                  <p:childTnLst>
                                    <p:set>
                                      <p:cBhvr>
                                        <p:cTn id="182" dur="1" fill="hold">
                                          <p:stCondLst>
                                            <p:cond delay="0"/>
                                          </p:stCondLst>
                                        </p:cTn>
                                        <p:tgtEl>
                                          <p:spTgt spid="83"/>
                                        </p:tgtEl>
                                        <p:attrNameLst>
                                          <p:attrName>style.visibility</p:attrName>
                                        </p:attrNameLst>
                                      </p:cBhvr>
                                      <p:to>
                                        <p:strVal val="visible"/>
                                      </p:to>
                                    </p:set>
                                    <p:animEffect transition="in" filter="wipe(down)">
                                      <p:cBhvr>
                                        <p:cTn id="183" dur="500"/>
                                        <p:tgtEl>
                                          <p:spTgt spid="83"/>
                                        </p:tgtEl>
                                      </p:cBhvr>
                                    </p:animEffect>
                                  </p:childTnLst>
                                </p:cTn>
                              </p:par>
                              <p:par>
                                <p:cTn id="184" presetID="22" presetClass="entr" presetSubtype="4" fill="hold" grpId="0" nodeType="withEffect">
                                  <p:stCondLst>
                                    <p:cond delay="600"/>
                                  </p:stCondLst>
                                  <p:childTnLst>
                                    <p:set>
                                      <p:cBhvr>
                                        <p:cTn id="185" dur="1" fill="hold">
                                          <p:stCondLst>
                                            <p:cond delay="0"/>
                                          </p:stCondLst>
                                        </p:cTn>
                                        <p:tgtEl>
                                          <p:spTgt spid="84"/>
                                        </p:tgtEl>
                                        <p:attrNameLst>
                                          <p:attrName>style.visibility</p:attrName>
                                        </p:attrNameLst>
                                      </p:cBhvr>
                                      <p:to>
                                        <p:strVal val="visible"/>
                                      </p:to>
                                    </p:set>
                                    <p:animEffect transition="in" filter="wipe(down)">
                                      <p:cBhvr>
                                        <p:cTn id="186" dur="500"/>
                                        <p:tgtEl>
                                          <p:spTgt spid="84"/>
                                        </p:tgtEl>
                                      </p:cBhvr>
                                    </p:animEffect>
                                  </p:childTnLst>
                                </p:cTn>
                              </p:par>
                            </p:childTnLst>
                          </p:cTn>
                        </p:par>
                        <p:par>
                          <p:cTn id="187" fill="hold">
                            <p:stCondLst>
                              <p:cond delay="8900"/>
                            </p:stCondLst>
                            <p:childTnLst>
                              <p:par>
                                <p:cTn id="188" presetID="22" presetClass="entr" presetSubtype="4" fill="hold" grpId="0" nodeType="afterEffect">
                                  <p:stCondLst>
                                    <p:cond delay="0"/>
                                  </p:stCondLst>
                                  <p:childTnLst>
                                    <p:set>
                                      <p:cBhvr>
                                        <p:cTn id="189" dur="1" fill="hold">
                                          <p:stCondLst>
                                            <p:cond delay="0"/>
                                          </p:stCondLst>
                                        </p:cTn>
                                        <p:tgtEl>
                                          <p:spTgt spid="88"/>
                                        </p:tgtEl>
                                        <p:attrNameLst>
                                          <p:attrName>style.visibility</p:attrName>
                                        </p:attrNameLst>
                                      </p:cBhvr>
                                      <p:to>
                                        <p:strVal val="visible"/>
                                      </p:to>
                                    </p:set>
                                    <p:animEffect transition="in" filter="wipe(down)">
                                      <p:cBhvr>
                                        <p:cTn id="190" dur="500"/>
                                        <p:tgtEl>
                                          <p:spTgt spid="88"/>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87"/>
                                        </p:tgtEl>
                                        <p:attrNameLst>
                                          <p:attrName>style.visibility</p:attrName>
                                        </p:attrNameLst>
                                      </p:cBhvr>
                                      <p:to>
                                        <p:strVal val="visible"/>
                                      </p:to>
                                    </p:set>
                                    <p:animEffect transition="in" filter="wipe(down)">
                                      <p:cBhvr>
                                        <p:cTn id="193" dur="500"/>
                                        <p:tgtEl>
                                          <p:spTgt spid="87"/>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86"/>
                                        </p:tgtEl>
                                        <p:attrNameLst>
                                          <p:attrName>style.visibility</p:attrName>
                                        </p:attrNameLst>
                                      </p:cBhvr>
                                      <p:to>
                                        <p:strVal val="visible"/>
                                      </p:to>
                                    </p:set>
                                    <p:animEffect transition="in" filter="wipe(down)">
                                      <p:cBhvr>
                                        <p:cTn id="196" dur="500"/>
                                        <p:tgtEl>
                                          <p:spTgt spid="86"/>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down)">
                                      <p:cBhvr>
                                        <p:cTn id="19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p:bldP spid="98" grpId="0"/>
      <p:bldP spid="99" grpId="0"/>
      <p:bldP spid="100" grpId="0"/>
      <p:bldP spid="101" grpId="0"/>
      <p:bldP spid="102" grpId="0"/>
      <p:bldP spid="103" grpId="0"/>
      <p:bldP spid="104" grpId="0"/>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8089865" y="3960000"/>
            <a:ext cx="2108269" cy="5539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3000" dirty="0" smtClean="0">
                <a:solidFill>
                  <a:schemeClr val="bg1"/>
                </a:solidFill>
              </a:rPr>
              <a:t>第四章主题</a:t>
            </a:r>
            <a:endParaRPr lang="zh-CN" altLang="en-US" sz="3000" dirty="0">
              <a:solidFill>
                <a:schemeClr val="bg1"/>
              </a:solidFill>
            </a:endParaRPr>
          </a:p>
        </p:txBody>
      </p:sp>
      <p:grpSp>
        <p:nvGrpSpPr>
          <p:cNvPr id="36" name="组合 35"/>
          <p:cNvGrpSpPr/>
          <p:nvPr/>
        </p:nvGrpSpPr>
        <p:grpSpPr>
          <a:xfrm>
            <a:off x="8125599" y="1434035"/>
            <a:ext cx="2036802" cy="2036802"/>
            <a:chOff x="8125599" y="1434035"/>
            <a:chExt cx="2036802" cy="2036802"/>
          </a:xfrm>
        </p:grpSpPr>
        <p:sp>
          <p:nvSpPr>
            <p:cNvPr id="39" name="椭圆 38"/>
            <p:cNvSpPr/>
            <p:nvPr/>
          </p:nvSpPr>
          <p:spPr>
            <a:xfrm>
              <a:off x="8125599" y="1434035"/>
              <a:ext cx="2036802" cy="2036802"/>
            </a:xfrm>
            <a:prstGeom prst="ellipse">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sp>
        <p:nvSpPr>
          <p:cNvPr id="45" name="等腰三角形 44"/>
          <p:cNvSpPr/>
          <p:nvPr/>
        </p:nvSpPr>
        <p:spPr>
          <a:xfrm>
            <a:off x="753421" y="2401282"/>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6" name="等腰三角形 45"/>
          <p:cNvSpPr/>
          <p:nvPr/>
        </p:nvSpPr>
        <p:spPr>
          <a:xfrm>
            <a:off x="3870575" y="482410"/>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7" name="等腰三角形 46"/>
          <p:cNvSpPr/>
          <p:nvPr/>
        </p:nvSpPr>
        <p:spPr>
          <a:xfrm rot="3600000">
            <a:off x="1772153" y="2868342"/>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7" name="等腰三角形 56"/>
          <p:cNvSpPr/>
          <p:nvPr/>
        </p:nvSpPr>
        <p:spPr>
          <a:xfrm flipV="1">
            <a:off x="2606221" y="3013768"/>
            <a:ext cx="1651895" cy="1424047"/>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8" name="等腰三角形 57"/>
          <p:cNvSpPr/>
          <p:nvPr/>
        </p:nvSpPr>
        <p:spPr>
          <a:xfrm>
            <a:off x="1872213" y="3695477"/>
            <a:ext cx="2041347" cy="1759781"/>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9" name="等腰三角形 58"/>
          <p:cNvSpPr/>
          <p:nvPr/>
        </p:nvSpPr>
        <p:spPr>
          <a:xfrm>
            <a:off x="1516971" y="5538705"/>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0" name="等腰三角形 59"/>
          <p:cNvSpPr/>
          <p:nvPr/>
        </p:nvSpPr>
        <p:spPr>
          <a:xfrm>
            <a:off x="379901" y="3978028"/>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2" name="等腰三角形 61"/>
          <p:cNvSpPr/>
          <p:nvPr/>
        </p:nvSpPr>
        <p:spPr>
          <a:xfrm>
            <a:off x="1899528" y="1546135"/>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3" name="等腰三角形 62"/>
          <p:cNvSpPr/>
          <p:nvPr/>
        </p:nvSpPr>
        <p:spPr>
          <a:xfrm rot="3600000">
            <a:off x="2437018" y="1350070"/>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4" name="等腰三角形 63"/>
          <p:cNvSpPr/>
          <p:nvPr/>
        </p:nvSpPr>
        <p:spPr>
          <a:xfrm rot="3600000">
            <a:off x="3962535" y="1056452"/>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5" name="等腰三角形 64"/>
          <p:cNvSpPr/>
          <p:nvPr/>
        </p:nvSpPr>
        <p:spPr>
          <a:xfrm rot="3600000">
            <a:off x="1376629" y="4509446"/>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6" name="等腰三角形 65"/>
          <p:cNvSpPr/>
          <p:nvPr/>
        </p:nvSpPr>
        <p:spPr>
          <a:xfrm rot="10800000">
            <a:off x="4158356" y="3838021"/>
            <a:ext cx="1334118" cy="1150101"/>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7" name="等腰三角形 66"/>
          <p:cNvSpPr/>
          <p:nvPr/>
        </p:nvSpPr>
        <p:spPr>
          <a:xfrm>
            <a:off x="3644920" y="3915874"/>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8" name="等腰三角形 67"/>
          <p:cNvSpPr/>
          <p:nvPr/>
        </p:nvSpPr>
        <p:spPr>
          <a:xfrm flipV="1">
            <a:off x="3644920" y="4649051"/>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9" name="等腰三角形 68"/>
          <p:cNvSpPr/>
          <p:nvPr/>
        </p:nvSpPr>
        <p:spPr>
          <a:xfrm rot="3600000">
            <a:off x="1804187" y="3786517"/>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0" name="等腰三角形 69"/>
          <p:cNvSpPr/>
          <p:nvPr/>
        </p:nvSpPr>
        <p:spPr>
          <a:xfrm rot="3600000">
            <a:off x="2324267" y="5366771"/>
            <a:ext cx="1213111" cy="104578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1" name="等腰三角形 70"/>
          <p:cNvSpPr/>
          <p:nvPr/>
        </p:nvSpPr>
        <p:spPr>
          <a:xfrm>
            <a:off x="4847549" y="4712946"/>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2" name="等腰三角形 71"/>
          <p:cNvSpPr/>
          <p:nvPr/>
        </p:nvSpPr>
        <p:spPr>
          <a:xfrm>
            <a:off x="2397976" y="1483210"/>
            <a:ext cx="1651895" cy="1424047"/>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3" name="文本框 72"/>
          <p:cNvSpPr txBox="1"/>
          <p:nvPr/>
        </p:nvSpPr>
        <p:spPr>
          <a:xfrm>
            <a:off x="2758042" y="2383266"/>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文本一</a:t>
            </a:r>
            <a:endParaRPr lang="zh-CN" altLang="en-US" sz="2000" b="0" dirty="0">
              <a:solidFill>
                <a:schemeClr val="bg1">
                  <a:lumMod val="95000"/>
                </a:schemeClr>
              </a:solidFill>
            </a:endParaRPr>
          </a:p>
        </p:txBody>
      </p:sp>
      <p:sp>
        <p:nvSpPr>
          <p:cNvPr id="74" name="文本框 73"/>
          <p:cNvSpPr txBox="1"/>
          <p:nvPr/>
        </p:nvSpPr>
        <p:spPr>
          <a:xfrm>
            <a:off x="2955114" y="3222370"/>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文本二</a:t>
            </a:r>
            <a:endParaRPr lang="zh-CN" altLang="en-US" sz="2000" b="0" dirty="0">
              <a:solidFill>
                <a:schemeClr val="bg1">
                  <a:lumMod val="95000"/>
                </a:schemeClr>
              </a:solidFill>
            </a:endParaRPr>
          </a:p>
        </p:txBody>
      </p:sp>
      <p:sp>
        <p:nvSpPr>
          <p:cNvPr id="75" name="文本框 74"/>
          <p:cNvSpPr txBox="1"/>
          <p:nvPr/>
        </p:nvSpPr>
        <p:spPr>
          <a:xfrm>
            <a:off x="2411763" y="4788067"/>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文本三</a:t>
            </a:r>
            <a:endParaRPr lang="zh-CN" altLang="en-US" sz="2000" b="0" dirty="0">
              <a:solidFill>
                <a:schemeClr val="bg1">
                  <a:lumMod val="95000"/>
                </a:schemeClr>
              </a:solidFill>
            </a:endParaRPr>
          </a:p>
        </p:txBody>
      </p:sp>
      <p:sp>
        <p:nvSpPr>
          <p:cNvPr id="76" name="等腰三角形 75"/>
          <p:cNvSpPr/>
          <p:nvPr/>
        </p:nvSpPr>
        <p:spPr>
          <a:xfrm rot="18000000" flipV="1">
            <a:off x="4540566" y="5583421"/>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7" name="等腰三角形 76"/>
          <p:cNvSpPr/>
          <p:nvPr/>
        </p:nvSpPr>
        <p:spPr>
          <a:xfrm>
            <a:off x="2276672" y="46852"/>
            <a:ext cx="1552545" cy="133840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1" name="等腰三角形 60"/>
          <p:cNvSpPr/>
          <p:nvPr/>
        </p:nvSpPr>
        <p:spPr>
          <a:xfrm flipV="1">
            <a:off x="3412742" y="482174"/>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355519359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decel="100000"/>
                                        <p:tgtEl>
                                          <p:spTgt spid="36"/>
                                        </p:tgtEl>
                                      </p:cBhvr>
                                    </p:animEffect>
                                    <p:anim calcmode="lin" valueType="num">
                                      <p:cBhvr>
                                        <p:cTn id="8" dur="600" decel="100000" fill="hold"/>
                                        <p:tgtEl>
                                          <p:spTgt spid="36"/>
                                        </p:tgtEl>
                                        <p:attrNameLst>
                                          <p:attrName>style.rotation</p:attrName>
                                        </p:attrNameLst>
                                      </p:cBhvr>
                                      <p:tavLst>
                                        <p:tav tm="0">
                                          <p:val>
                                            <p:fltVal val="-90"/>
                                          </p:val>
                                        </p:tav>
                                        <p:tav tm="100000">
                                          <p:val>
                                            <p:fltVal val="0"/>
                                          </p:val>
                                        </p:tav>
                                      </p:tavLst>
                                    </p:anim>
                                    <p:anim calcmode="lin" valueType="num">
                                      <p:cBhvr>
                                        <p:cTn id="9" dur="600" decel="100000" fill="hold"/>
                                        <p:tgtEl>
                                          <p:spTgt spid="36"/>
                                        </p:tgtEl>
                                        <p:attrNameLst>
                                          <p:attrName>ppt_x</p:attrName>
                                        </p:attrNameLst>
                                      </p:cBhvr>
                                      <p:tavLst>
                                        <p:tav tm="0">
                                          <p:val>
                                            <p:strVal val="#ppt_x+0.4"/>
                                          </p:val>
                                        </p:tav>
                                        <p:tav tm="100000">
                                          <p:val>
                                            <p:strVal val="#ppt_x-0.05"/>
                                          </p:val>
                                        </p:tav>
                                      </p:tavLst>
                                    </p:anim>
                                    <p:anim calcmode="lin" valueType="num">
                                      <p:cBhvr>
                                        <p:cTn id="10" dur="600" decel="100000" fill="hold"/>
                                        <p:tgtEl>
                                          <p:spTgt spid="36"/>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6"/>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6"/>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900" decel="100000" fill="hold"/>
                                        <p:tgtEl>
                                          <p:spTgt spid="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p:cTn id="23" dur="500" fill="hold"/>
                                        <p:tgtEl>
                                          <p:spTgt spid="73"/>
                                        </p:tgtEl>
                                        <p:attrNameLst>
                                          <p:attrName>ppt_w</p:attrName>
                                        </p:attrNameLst>
                                      </p:cBhvr>
                                      <p:tavLst>
                                        <p:tav tm="0">
                                          <p:val>
                                            <p:fltVal val="0"/>
                                          </p:val>
                                        </p:tav>
                                        <p:tav tm="100000">
                                          <p:val>
                                            <p:strVal val="#ppt_w"/>
                                          </p:val>
                                        </p:tav>
                                      </p:tavLst>
                                    </p:anim>
                                    <p:anim calcmode="lin" valueType="num">
                                      <p:cBhvr>
                                        <p:cTn id="24" dur="500" fill="hold"/>
                                        <p:tgtEl>
                                          <p:spTgt spid="73"/>
                                        </p:tgtEl>
                                        <p:attrNameLst>
                                          <p:attrName>ppt_h</p:attrName>
                                        </p:attrNameLst>
                                      </p:cBhvr>
                                      <p:tavLst>
                                        <p:tav tm="0">
                                          <p:val>
                                            <p:fltVal val="0"/>
                                          </p:val>
                                        </p:tav>
                                        <p:tav tm="100000">
                                          <p:val>
                                            <p:strVal val="#ppt_h"/>
                                          </p:val>
                                        </p:tav>
                                      </p:tavLst>
                                    </p:anim>
                                    <p:anim calcmode="lin" valueType="num">
                                      <p:cBhvr>
                                        <p:cTn id="25" dur="500" fill="hold"/>
                                        <p:tgtEl>
                                          <p:spTgt spid="73"/>
                                        </p:tgtEl>
                                        <p:attrNameLst>
                                          <p:attrName>style.rotation</p:attrName>
                                        </p:attrNameLst>
                                      </p:cBhvr>
                                      <p:tavLst>
                                        <p:tav tm="0">
                                          <p:val>
                                            <p:fltVal val="360"/>
                                          </p:val>
                                        </p:tav>
                                        <p:tav tm="100000">
                                          <p:val>
                                            <p:fltVal val="0"/>
                                          </p:val>
                                        </p:tav>
                                      </p:tavLst>
                                    </p:anim>
                                    <p:animEffect transition="in" filter="fade">
                                      <p:cBhvr>
                                        <p:cTn id="26" dur="500"/>
                                        <p:tgtEl>
                                          <p:spTgt spid="73"/>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p:cTn id="29" dur="500" fill="hold"/>
                                        <p:tgtEl>
                                          <p:spTgt spid="72"/>
                                        </p:tgtEl>
                                        <p:attrNameLst>
                                          <p:attrName>ppt_w</p:attrName>
                                        </p:attrNameLst>
                                      </p:cBhvr>
                                      <p:tavLst>
                                        <p:tav tm="0">
                                          <p:val>
                                            <p:fltVal val="0"/>
                                          </p:val>
                                        </p:tav>
                                        <p:tav tm="100000">
                                          <p:val>
                                            <p:strVal val="#ppt_w"/>
                                          </p:val>
                                        </p:tav>
                                      </p:tavLst>
                                    </p:anim>
                                    <p:anim calcmode="lin" valueType="num">
                                      <p:cBhvr>
                                        <p:cTn id="30" dur="500" fill="hold"/>
                                        <p:tgtEl>
                                          <p:spTgt spid="72"/>
                                        </p:tgtEl>
                                        <p:attrNameLst>
                                          <p:attrName>ppt_h</p:attrName>
                                        </p:attrNameLst>
                                      </p:cBhvr>
                                      <p:tavLst>
                                        <p:tav tm="0">
                                          <p:val>
                                            <p:fltVal val="0"/>
                                          </p:val>
                                        </p:tav>
                                        <p:tav tm="100000">
                                          <p:val>
                                            <p:strVal val="#ppt_h"/>
                                          </p:val>
                                        </p:tav>
                                      </p:tavLst>
                                    </p:anim>
                                    <p:anim calcmode="lin" valueType="num">
                                      <p:cBhvr>
                                        <p:cTn id="31" dur="500" fill="hold"/>
                                        <p:tgtEl>
                                          <p:spTgt spid="72"/>
                                        </p:tgtEl>
                                        <p:attrNameLst>
                                          <p:attrName>style.rotation</p:attrName>
                                        </p:attrNameLst>
                                      </p:cBhvr>
                                      <p:tavLst>
                                        <p:tav tm="0">
                                          <p:val>
                                            <p:fltVal val="360"/>
                                          </p:val>
                                        </p:tav>
                                        <p:tav tm="100000">
                                          <p:val>
                                            <p:fltVal val="0"/>
                                          </p:val>
                                        </p:tav>
                                      </p:tavLst>
                                    </p:anim>
                                    <p:animEffect transition="in" filter="fade">
                                      <p:cBhvr>
                                        <p:cTn id="32" dur="500"/>
                                        <p:tgtEl>
                                          <p:spTgt spid="72"/>
                                        </p:tgtEl>
                                      </p:cBhvr>
                                    </p:animEffect>
                                  </p:childTnLst>
                                </p:cTn>
                              </p:par>
                            </p:childTnLst>
                          </p:cTn>
                        </p:par>
                        <p:par>
                          <p:cTn id="33" fill="hold">
                            <p:stCondLst>
                              <p:cond delay="2250"/>
                            </p:stCondLst>
                            <p:childTnLst>
                              <p:par>
                                <p:cTn id="34" presetID="49" presetClass="entr" presetSubtype="0" decel="100000" fill="hold" grpId="0" nodeType="after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p:cTn id="36" dur="500" fill="hold"/>
                                        <p:tgtEl>
                                          <p:spTgt spid="74"/>
                                        </p:tgtEl>
                                        <p:attrNameLst>
                                          <p:attrName>ppt_w</p:attrName>
                                        </p:attrNameLst>
                                      </p:cBhvr>
                                      <p:tavLst>
                                        <p:tav tm="0">
                                          <p:val>
                                            <p:fltVal val="0"/>
                                          </p:val>
                                        </p:tav>
                                        <p:tav tm="100000">
                                          <p:val>
                                            <p:strVal val="#ppt_w"/>
                                          </p:val>
                                        </p:tav>
                                      </p:tavLst>
                                    </p:anim>
                                    <p:anim calcmode="lin" valueType="num">
                                      <p:cBhvr>
                                        <p:cTn id="37" dur="500" fill="hold"/>
                                        <p:tgtEl>
                                          <p:spTgt spid="74"/>
                                        </p:tgtEl>
                                        <p:attrNameLst>
                                          <p:attrName>ppt_h</p:attrName>
                                        </p:attrNameLst>
                                      </p:cBhvr>
                                      <p:tavLst>
                                        <p:tav tm="0">
                                          <p:val>
                                            <p:fltVal val="0"/>
                                          </p:val>
                                        </p:tav>
                                        <p:tav tm="100000">
                                          <p:val>
                                            <p:strVal val="#ppt_h"/>
                                          </p:val>
                                        </p:tav>
                                      </p:tavLst>
                                    </p:anim>
                                    <p:anim calcmode="lin" valueType="num">
                                      <p:cBhvr>
                                        <p:cTn id="38" dur="500" fill="hold"/>
                                        <p:tgtEl>
                                          <p:spTgt spid="74"/>
                                        </p:tgtEl>
                                        <p:attrNameLst>
                                          <p:attrName>style.rotation</p:attrName>
                                        </p:attrNameLst>
                                      </p:cBhvr>
                                      <p:tavLst>
                                        <p:tav tm="0">
                                          <p:val>
                                            <p:fltVal val="360"/>
                                          </p:val>
                                        </p:tav>
                                        <p:tav tm="100000">
                                          <p:val>
                                            <p:fltVal val="0"/>
                                          </p:val>
                                        </p:tav>
                                      </p:tavLst>
                                    </p:anim>
                                    <p:animEffect transition="in" filter="fade">
                                      <p:cBhvr>
                                        <p:cTn id="39" dur="500"/>
                                        <p:tgtEl>
                                          <p:spTgt spid="74"/>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 calcmode="lin" valueType="num">
                                      <p:cBhvr>
                                        <p:cTn id="44" dur="500" fill="hold"/>
                                        <p:tgtEl>
                                          <p:spTgt spid="57"/>
                                        </p:tgtEl>
                                        <p:attrNameLst>
                                          <p:attrName>style.rotation</p:attrName>
                                        </p:attrNameLst>
                                      </p:cBhvr>
                                      <p:tavLst>
                                        <p:tav tm="0">
                                          <p:val>
                                            <p:fltVal val="360"/>
                                          </p:val>
                                        </p:tav>
                                        <p:tav tm="100000">
                                          <p:val>
                                            <p:fltVal val="0"/>
                                          </p:val>
                                        </p:tav>
                                      </p:tavLst>
                                    </p:anim>
                                    <p:animEffect transition="in" filter="fade">
                                      <p:cBhvr>
                                        <p:cTn id="45" dur="500"/>
                                        <p:tgtEl>
                                          <p:spTgt spid="57"/>
                                        </p:tgtEl>
                                      </p:cBhvr>
                                    </p:animEffect>
                                  </p:childTnLst>
                                </p:cTn>
                              </p:par>
                            </p:childTnLst>
                          </p:cTn>
                        </p:par>
                        <p:par>
                          <p:cTn id="46" fill="hold">
                            <p:stCondLst>
                              <p:cond delay="2750"/>
                            </p:stCondLst>
                            <p:childTnLst>
                              <p:par>
                                <p:cTn id="47" presetID="49" presetClass="entr" presetSubtype="0" decel="100000" fill="hold" grpId="0" nodeType="afterEffect">
                                  <p:stCondLst>
                                    <p:cond delay="0"/>
                                  </p:stCondLst>
                                  <p:childTnLst>
                                    <p:set>
                                      <p:cBhvr>
                                        <p:cTn id="48" dur="1" fill="hold">
                                          <p:stCondLst>
                                            <p:cond delay="0"/>
                                          </p:stCondLst>
                                        </p:cTn>
                                        <p:tgtEl>
                                          <p:spTgt spid="75"/>
                                        </p:tgtEl>
                                        <p:attrNameLst>
                                          <p:attrName>style.visibility</p:attrName>
                                        </p:attrNameLst>
                                      </p:cBhvr>
                                      <p:to>
                                        <p:strVal val="visible"/>
                                      </p:to>
                                    </p:set>
                                    <p:anim calcmode="lin" valueType="num">
                                      <p:cBhvr>
                                        <p:cTn id="49" dur="500" fill="hold"/>
                                        <p:tgtEl>
                                          <p:spTgt spid="75"/>
                                        </p:tgtEl>
                                        <p:attrNameLst>
                                          <p:attrName>ppt_w</p:attrName>
                                        </p:attrNameLst>
                                      </p:cBhvr>
                                      <p:tavLst>
                                        <p:tav tm="0">
                                          <p:val>
                                            <p:fltVal val="0"/>
                                          </p:val>
                                        </p:tav>
                                        <p:tav tm="100000">
                                          <p:val>
                                            <p:strVal val="#ppt_w"/>
                                          </p:val>
                                        </p:tav>
                                      </p:tavLst>
                                    </p:anim>
                                    <p:anim calcmode="lin" valueType="num">
                                      <p:cBhvr>
                                        <p:cTn id="50" dur="500" fill="hold"/>
                                        <p:tgtEl>
                                          <p:spTgt spid="75"/>
                                        </p:tgtEl>
                                        <p:attrNameLst>
                                          <p:attrName>ppt_h</p:attrName>
                                        </p:attrNameLst>
                                      </p:cBhvr>
                                      <p:tavLst>
                                        <p:tav tm="0">
                                          <p:val>
                                            <p:fltVal val="0"/>
                                          </p:val>
                                        </p:tav>
                                        <p:tav tm="100000">
                                          <p:val>
                                            <p:strVal val="#ppt_h"/>
                                          </p:val>
                                        </p:tav>
                                      </p:tavLst>
                                    </p:anim>
                                    <p:anim calcmode="lin" valueType="num">
                                      <p:cBhvr>
                                        <p:cTn id="51" dur="500" fill="hold"/>
                                        <p:tgtEl>
                                          <p:spTgt spid="75"/>
                                        </p:tgtEl>
                                        <p:attrNameLst>
                                          <p:attrName>style.rotation</p:attrName>
                                        </p:attrNameLst>
                                      </p:cBhvr>
                                      <p:tavLst>
                                        <p:tav tm="0">
                                          <p:val>
                                            <p:fltVal val="360"/>
                                          </p:val>
                                        </p:tav>
                                        <p:tav tm="100000">
                                          <p:val>
                                            <p:fltVal val="0"/>
                                          </p:val>
                                        </p:tav>
                                      </p:tavLst>
                                    </p:anim>
                                    <p:animEffect transition="in" filter="fade">
                                      <p:cBhvr>
                                        <p:cTn id="52" dur="500"/>
                                        <p:tgtEl>
                                          <p:spTgt spid="7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p:cTn id="55" dur="500" fill="hold"/>
                                        <p:tgtEl>
                                          <p:spTgt spid="58"/>
                                        </p:tgtEl>
                                        <p:attrNameLst>
                                          <p:attrName>ppt_w</p:attrName>
                                        </p:attrNameLst>
                                      </p:cBhvr>
                                      <p:tavLst>
                                        <p:tav tm="0">
                                          <p:val>
                                            <p:fltVal val="0"/>
                                          </p:val>
                                        </p:tav>
                                        <p:tav tm="100000">
                                          <p:val>
                                            <p:strVal val="#ppt_w"/>
                                          </p:val>
                                        </p:tav>
                                      </p:tavLst>
                                    </p:anim>
                                    <p:anim calcmode="lin" valueType="num">
                                      <p:cBhvr>
                                        <p:cTn id="56" dur="500" fill="hold"/>
                                        <p:tgtEl>
                                          <p:spTgt spid="58"/>
                                        </p:tgtEl>
                                        <p:attrNameLst>
                                          <p:attrName>ppt_h</p:attrName>
                                        </p:attrNameLst>
                                      </p:cBhvr>
                                      <p:tavLst>
                                        <p:tav tm="0">
                                          <p:val>
                                            <p:fltVal val="0"/>
                                          </p:val>
                                        </p:tav>
                                        <p:tav tm="100000">
                                          <p:val>
                                            <p:strVal val="#ppt_h"/>
                                          </p:val>
                                        </p:tav>
                                      </p:tavLst>
                                    </p:anim>
                                    <p:anim calcmode="lin" valueType="num">
                                      <p:cBhvr>
                                        <p:cTn id="57" dur="500" fill="hold"/>
                                        <p:tgtEl>
                                          <p:spTgt spid="58"/>
                                        </p:tgtEl>
                                        <p:attrNameLst>
                                          <p:attrName>style.rotation</p:attrName>
                                        </p:attrNameLst>
                                      </p:cBhvr>
                                      <p:tavLst>
                                        <p:tav tm="0">
                                          <p:val>
                                            <p:fltVal val="360"/>
                                          </p:val>
                                        </p:tav>
                                        <p:tav tm="100000">
                                          <p:val>
                                            <p:fltVal val="0"/>
                                          </p:val>
                                        </p:tav>
                                      </p:tavLst>
                                    </p:anim>
                                    <p:animEffect transition="in" filter="fade">
                                      <p:cBhvr>
                                        <p:cTn id="58" dur="500"/>
                                        <p:tgtEl>
                                          <p:spTgt spid="58"/>
                                        </p:tgtEl>
                                      </p:cBhvr>
                                    </p:animEffect>
                                  </p:childTnLst>
                                </p:cTn>
                              </p:par>
                            </p:childTnLst>
                          </p:cTn>
                        </p:par>
                        <p:par>
                          <p:cTn id="59" fill="hold">
                            <p:stCondLst>
                              <p:cond delay="3250"/>
                            </p:stCondLst>
                            <p:childTnLst>
                              <p:par>
                                <p:cTn id="60" presetID="49" presetClass="entr" presetSubtype="0" decel="100000"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 calcmode="lin" valueType="num">
                                      <p:cBhvr>
                                        <p:cTn id="64" dur="500" fill="hold"/>
                                        <p:tgtEl>
                                          <p:spTgt spid="46"/>
                                        </p:tgtEl>
                                        <p:attrNameLst>
                                          <p:attrName>style.rotation</p:attrName>
                                        </p:attrNameLst>
                                      </p:cBhvr>
                                      <p:tavLst>
                                        <p:tav tm="0">
                                          <p:val>
                                            <p:fltVal val="360"/>
                                          </p:val>
                                        </p:tav>
                                        <p:tav tm="100000">
                                          <p:val>
                                            <p:fltVal val="0"/>
                                          </p:val>
                                        </p:tav>
                                      </p:tavLst>
                                    </p:anim>
                                    <p:animEffect transition="in" filter="fade">
                                      <p:cBhvr>
                                        <p:cTn id="65" dur="500"/>
                                        <p:tgtEl>
                                          <p:spTgt spid="46"/>
                                        </p:tgtEl>
                                      </p:cBhvr>
                                    </p:animEffect>
                                  </p:childTnLst>
                                </p:cTn>
                              </p:par>
                              <p:par>
                                <p:cTn id="66" presetID="49" presetClass="entr" presetSubtype="0" decel="10000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 calcmode="lin" valueType="num">
                                      <p:cBhvr>
                                        <p:cTn id="68" dur="500" fill="hold"/>
                                        <p:tgtEl>
                                          <p:spTgt spid="61"/>
                                        </p:tgtEl>
                                        <p:attrNameLst>
                                          <p:attrName>ppt_w</p:attrName>
                                        </p:attrNameLst>
                                      </p:cBhvr>
                                      <p:tavLst>
                                        <p:tav tm="0">
                                          <p:val>
                                            <p:fltVal val="0"/>
                                          </p:val>
                                        </p:tav>
                                        <p:tav tm="100000">
                                          <p:val>
                                            <p:strVal val="#ppt_w"/>
                                          </p:val>
                                        </p:tav>
                                      </p:tavLst>
                                    </p:anim>
                                    <p:anim calcmode="lin" valueType="num">
                                      <p:cBhvr>
                                        <p:cTn id="69" dur="500" fill="hold"/>
                                        <p:tgtEl>
                                          <p:spTgt spid="61"/>
                                        </p:tgtEl>
                                        <p:attrNameLst>
                                          <p:attrName>ppt_h</p:attrName>
                                        </p:attrNameLst>
                                      </p:cBhvr>
                                      <p:tavLst>
                                        <p:tav tm="0">
                                          <p:val>
                                            <p:fltVal val="0"/>
                                          </p:val>
                                        </p:tav>
                                        <p:tav tm="100000">
                                          <p:val>
                                            <p:strVal val="#ppt_h"/>
                                          </p:val>
                                        </p:tav>
                                      </p:tavLst>
                                    </p:anim>
                                    <p:anim calcmode="lin" valueType="num">
                                      <p:cBhvr>
                                        <p:cTn id="70" dur="500" fill="hold"/>
                                        <p:tgtEl>
                                          <p:spTgt spid="61"/>
                                        </p:tgtEl>
                                        <p:attrNameLst>
                                          <p:attrName>style.rotation</p:attrName>
                                        </p:attrNameLst>
                                      </p:cBhvr>
                                      <p:tavLst>
                                        <p:tav tm="0">
                                          <p:val>
                                            <p:fltVal val="360"/>
                                          </p:val>
                                        </p:tav>
                                        <p:tav tm="100000">
                                          <p:val>
                                            <p:fltVal val="0"/>
                                          </p:val>
                                        </p:tav>
                                      </p:tavLst>
                                    </p:anim>
                                    <p:animEffect transition="in" filter="fade">
                                      <p:cBhvr>
                                        <p:cTn id="71" dur="500"/>
                                        <p:tgtEl>
                                          <p:spTgt spid="61"/>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 calcmode="lin" valueType="num">
                                      <p:cBhvr>
                                        <p:cTn id="74" dur="500" fill="hold"/>
                                        <p:tgtEl>
                                          <p:spTgt spid="64"/>
                                        </p:tgtEl>
                                        <p:attrNameLst>
                                          <p:attrName>ppt_w</p:attrName>
                                        </p:attrNameLst>
                                      </p:cBhvr>
                                      <p:tavLst>
                                        <p:tav tm="0">
                                          <p:val>
                                            <p:fltVal val="0"/>
                                          </p:val>
                                        </p:tav>
                                        <p:tav tm="100000">
                                          <p:val>
                                            <p:strVal val="#ppt_w"/>
                                          </p:val>
                                        </p:tav>
                                      </p:tavLst>
                                    </p:anim>
                                    <p:anim calcmode="lin" valueType="num">
                                      <p:cBhvr>
                                        <p:cTn id="75" dur="500" fill="hold"/>
                                        <p:tgtEl>
                                          <p:spTgt spid="64"/>
                                        </p:tgtEl>
                                        <p:attrNameLst>
                                          <p:attrName>ppt_h</p:attrName>
                                        </p:attrNameLst>
                                      </p:cBhvr>
                                      <p:tavLst>
                                        <p:tav tm="0">
                                          <p:val>
                                            <p:fltVal val="0"/>
                                          </p:val>
                                        </p:tav>
                                        <p:tav tm="100000">
                                          <p:val>
                                            <p:strVal val="#ppt_h"/>
                                          </p:val>
                                        </p:tav>
                                      </p:tavLst>
                                    </p:anim>
                                    <p:anim calcmode="lin" valueType="num">
                                      <p:cBhvr>
                                        <p:cTn id="76" dur="500" fill="hold"/>
                                        <p:tgtEl>
                                          <p:spTgt spid="64"/>
                                        </p:tgtEl>
                                        <p:attrNameLst>
                                          <p:attrName>style.rotation</p:attrName>
                                        </p:attrNameLst>
                                      </p:cBhvr>
                                      <p:tavLst>
                                        <p:tav tm="0">
                                          <p:val>
                                            <p:fltVal val="360"/>
                                          </p:val>
                                        </p:tav>
                                        <p:tav tm="100000">
                                          <p:val>
                                            <p:fltVal val="0"/>
                                          </p:val>
                                        </p:tav>
                                      </p:tavLst>
                                    </p:anim>
                                    <p:animEffect transition="in" filter="fade">
                                      <p:cBhvr>
                                        <p:cTn id="77" dur="500"/>
                                        <p:tgtEl>
                                          <p:spTgt spid="64"/>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62"/>
                                        </p:tgtEl>
                                        <p:attrNameLst>
                                          <p:attrName>style.visibility</p:attrName>
                                        </p:attrNameLst>
                                      </p:cBhvr>
                                      <p:to>
                                        <p:strVal val="visible"/>
                                      </p:to>
                                    </p:set>
                                    <p:anim calcmode="lin" valueType="num">
                                      <p:cBhvr>
                                        <p:cTn id="80" dur="500" fill="hold"/>
                                        <p:tgtEl>
                                          <p:spTgt spid="62"/>
                                        </p:tgtEl>
                                        <p:attrNameLst>
                                          <p:attrName>ppt_w</p:attrName>
                                        </p:attrNameLst>
                                      </p:cBhvr>
                                      <p:tavLst>
                                        <p:tav tm="0">
                                          <p:val>
                                            <p:fltVal val="0"/>
                                          </p:val>
                                        </p:tav>
                                        <p:tav tm="100000">
                                          <p:val>
                                            <p:strVal val="#ppt_w"/>
                                          </p:val>
                                        </p:tav>
                                      </p:tavLst>
                                    </p:anim>
                                    <p:anim calcmode="lin" valueType="num">
                                      <p:cBhvr>
                                        <p:cTn id="81" dur="500" fill="hold"/>
                                        <p:tgtEl>
                                          <p:spTgt spid="62"/>
                                        </p:tgtEl>
                                        <p:attrNameLst>
                                          <p:attrName>ppt_h</p:attrName>
                                        </p:attrNameLst>
                                      </p:cBhvr>
                                      <p:tavLst>
                                        <p:tav tm="0">
                                          <p:val>
                                            <p:fltVal val="0"/>
                                          </p:val>
                                        </p:tav>
                                        <p:tav tm="100000">
                                          <p:val>
                                            <p:strVal val="#ppt_h"/>
                                          </p:val>
                                        </p:tav>
                                      </p:tavLst>
                                    </p:anim>
                                    <p:anim calcmode="lin" valueType="num">
                                      <p:cBhvr>
                                        <p:cTn id="82" dur="500" fill="hold"/>
                                        <p:tgtEl>
                                          <p:spTgt spid="62"/>
                                        </p:tgtEl>
                                        <p:attrNameLst>
                                          <p:attrName>style.rotation</p:attrName>
                                        </p:attrNameLst>
                                      </p:cBhvr>
                                      <p:tavLst>
                                        <p:tav tm="0">
                                          <p:val>
                                            <p:fltVal val="360"/>
                                          </p:val>
                                        </p:tav>
                                        <p:tav tm="100000">
                                          <p:val>
                                            <p:fltVal val="0"/>
                                          </p:val>
                                        </p:tav>
                                      </p:tavLst>
                                    </p:anim>
                                    <p:animEffect transition="in" filter="fade">
                                      <p:cBhvr>
                                        <p:cTn id="83" dur="500"/>
                                        <p:tgtEl>
                                          <p:spTgt spid="62"/>
                                        </p:tgtEl>
                                      </p:cBhvr>
                                    </p:animEffect>
                                  </p:childTnLst>
                                </p:cTn>
                              </p:par>
                              <p:par>
                                <p:cTn id="84" presetID="49" presetClass="entr" presetSubtype="0" decel="100000" fill="hold" grpId="0" nodeType="withEffect">
                                  <p:stCondLst>
                                    <p:cond delay="250"/>
                                  </p:stCondLst>
                                  <p:childTnLst>
                                    <p:set>
                                      <p:cBhvr>
                                        <p:cTn id="85" dur="1" fill="hold">
                                          <p:stCondLst>
                                            <p:cond delay="0"/>
                                          </p:stCondLst>
                                        </p:cTn>
                                        <p:tgtEl>
                                          <p:spTgt spid="63"/>
                                        </p:tgtEl>
                                        <p:attrNameLst>
                                          <p:attrName>style.visibility</p:attrName>
                                        </p:attrNameLst>
                                      </p:cBhvr>
                                      <p:to>
                                        <p:strVal val="visible"/>
                                      </p:to>
                                    </p:set>
                                    <p:anim calcmode="lin" valueType="num">
                                      <p:cBhvr>
                                        <p:cTn id="86" dur="500" fill="hold"/>
                                        <p:tgtEl>
                                          <p:spTgt spid="63"/>
                                        </p:tgtEl>
                                        <p:attrNameLst>
                                          <p:attrName>ppt_w</p:attrName>
                                        </p:attrNameLst>
                                      </p:cBhvr>
                                      <p:tavLst>
                                        <p:tav tm="0">
                                          <p:val>
                                            <p:fltVal val="0"/>
                                          </p:val>
                                        </p:tav>
                                        <p:tav tm="100000">
                                          <p:val>
                                            <p:strVal val="#ppt_w"/>
                                          </p:val>
                                        </p:tav>
                                      </p:tavLst>
                                    </p:anim>
                                    <p:anim calcmode="lin" valueType="num">
                                      <p:cBhvr>
                                        <p:cTn id="87" dur="500" fill="hold"/>
                                        <p:tgtEl>
                                          <p:spTgt spid="63"/>
                                        </p:tgtEl>
                                        <p:attrNameLst>
                                          <p:attrName>ppt_h</p:attrName>
                                        </p:attrNameLst>
                                      </p:cBhvr>
                                      <p:tavLst>
                                        <p:tav tm="0">
                                          <p:val>
                                            <p:fltVal val="0"/>
                                          </p:val>
                                        </p:tav>
                                        <p:tav tm="100000">
                                          <p:val>
                                            <p:strVal val="#ppt_h"/>
                                          </p:val>
                                        </p:tav>
                                      </p:tavLst>
                                    </p:anim>
                                    <p:anim calcmode="lin" valueType="num">
                                      <p:cBhvr>
                                        <p:cTn id="88" dur="500" fill="hold"/>
                                        <p:tgtEl>
                                          <p:spTgt spid="63"/>
                                        </p:tgtEl>
                                        <p:attrNameLst>
                                          <p:attrName>style.rotation</p:attrName>
                                        </p:attrNameLst>
                                      </p:cBhvr>
                                      <p:tavLst>
                                        <p:tav tm="0">
                                          <p:val>
                                            <p:fltVal val="360"/>
                                          </p:val>
                                        </p:tav>
                                        <p:tav tm="100000">
                                          <p:val>
                                            <p:fltVal val="0"/>
                                          </p:val>
                                        </p:tav>
                                      </p:tavLst>
                                    </p:anim>
                                    <p:animEffect transition="in" filter="fade">
                                      <p:cBhvr>
                                        <p:cTn id="89" dur="500"/>
                                        <p:tgtEl>
                                          <p:spTgt spid="63"/>
                                        </p:tgtEl>
                                      </p:cBhvr>
                                    </p:animEffect>
                                  </p:childTnLst>
                                </p:cTn>
                              </p:par>
                              <p:par>
                                <p:cTn id="90" presetID="49" presetClass="entr" presetSubtype="0" decel="10000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 calcmode="lin" valueType="num">
                                      <p:cBhvr>
                                        <p:cTn id="92" dur="500" fill="hold"/>
                                        <p:tgtEl>
                                          <p:spTgt spid="47"/>
                                        </p:tgtEl>
                                        <p:attrNameLst>
                                          <p:attrName>ppt_w</p:attrName>
                                        </p:attrNameLst>
                                      </p:cBhvr>
                                      <p:tavLst>
                                        <p:tav tm="0">
                                          <p:val>
                                            <p:fltVal val="0"/>
                                          </p:val>
                                        </p:tav>
                                        <p:tav tm="100000">
                                          <p:val>
                                            <p:strVal val="#ppt_w"/>
                                          </p:val>
                                        </p:tav>
                                      </p:tavLst>
                                    </p:anim>
                                    <p:anim calcmode="lin" valueType="num">
                                      <p:cBhvr>
                                        <p:cTn id="93" dur="500" fill="hold"/>
                                        <p:tgtEl>
                                          <p:spTgt spid="47"/>
                                        </p:tgtEl>
                                        <p:attrNameLst>
                                          <p:attrName>ppt_h</p:attrName>
                                        </p:attrNameLst>
                                      </p:cBhvr>
                                      <p:tavLst>
                                        <p:tav tm="0">
                                          <p:val>
                                            <p:fltVal val="0"/>
                                          </p:val>
                                        </p:tav>
                                        <p:tav tm="100000">
                                          <p:val>
                                            <p:strVal val="#ppt_h"/>
                                          </p:val>
                                        </p:tav>
                                      </p:tavLst>
                                    </p:anim>
                                    <p:anim calcmode="lin" valueType="num">
                                      <p:cBhvr>
                                        <p:cTn id="94" dur="500" fill="hold"/>
                                        <p:tgtEl>
                                          <p:spTgt spid="47"/>
                                        </p:tgtEl>
                                        <p:attrNameLst>
                                          <p:attrName>style.rotation</p:attrName>
                                        </p:attrNameLst>
                                      </p:cBhvr>
                                      <p:tavLst>
                                        <p:tav tm="0">
                                          <p:val>
                                            <p:fltVal val="360"/>
                                          </p:val>
                                        </p:tav>
                                        <p:tav tm="100000">
                                          <p:val>
                                            <p:fltVal val="0"/>
                                          </p:val>
                                        </p:tav>
                                      </p:tavLst>
                                    </p:anim>
                                    <p:animEffect transition="in" filter="fade">
                                      <p:cBhvr>
                                        <p:cTn id="95" dur="500"/>
                                        <p:tgtEl>
                                          <p:spTgt spid="47"/>
                                        </p:tgtEl>
                                      </p:cBhvr>
                                    </p:animEffect>
                                  </p:childTnLst>
                                </p:cTn>
                              </p:par>
                              <p:par>
                                <p:cTn id="96" presetID="49" presetClass="entr" presetSubtype="0" decel="100000" fill="hold" grpId="0" nodeType="withEffect">
                                  <p:stCondLst>
                                    <p:cond delay="250"/>
                                  </p:stCondLst>
                                  <p:childTnLst>
                                    <p:set>
                                      <p:cBhvr>
                                        <p:cTn id="97" dur="1" fill="hold">
                                          <p:stCondLst>
                                            <p:cond delay="0"/>
                                          </p:stCondLst>
                                        </p:cTn>
                                        <p:tgtEl>
                                          <p:spTgt spid="60"/>
                                        </p:tgtEl>
                                        <p:attrNameLst>
                                          <p:attrName>style.visibility</p:attrName>
                                        </p:attrNameLst>
                                      </p:cBhvr>
                                      <p:to>
                                        <p:strVal val="visible"/>
                                      </p:to>
                                    </p:set>
                                    <p:anim calcmode="lin" valueType="num">
                                      <p:cBhvr>
                                        <p:cTn id="98" dur="500" fill="hold"/>
                                        <p:tgtEl>
                                          <p:spTgt spid="60"/>
                                        </p:tgtEl>
                                        <p:attrNameLst>
                                          <p:attrName>ppt_w</p:attrName>
                                        </p:attrNameLst>
                                      </p:cBhvr>
                                      <p:tavLst>
                                        <p:tav tm="0">
                                          <p:val>
                                            <p:fltVal val="0"/>
                                          </p:val>
                                        </p:tav>
                                        <p:tav tm="100000">
                                          <p:val>
                                            <p:strVal val="#ppt_w"/>
                                          </p:val>
                                        </p:tav>
                                      </p:tavLst>
                                    </p:anim>
                                    <p:anim calcmode="lin" valueType="num">
                                      <p:cBhvr>
                                        <p:cTn id="99" dur="500" fill="hold"/>
                                        <p:tgtEl>
                                          <p:spTgt spid="60"/>
                                        </p:tgtEl>
                                        <p:attrNameLst>
                                          <p:attrName>ppt_h</p:attrName>
                                        </p:attrNameLst>
                                      </p:cBhvr>
                                      <p:tavLst>
                                        <p:tav tm="0">
                                          <p:val>
                                            <p:fltVal val="0"/>
                                          </p:val>
                                        </p:tav>
                                        <p:tav tm="100000">
                                          <p:val>
                                            <p:strVal val="#ppt_h"/>
                                          </p:val>
                                        </p:tav>
                                      </p:tavLst>
                                    </p:anim>
                                    <p:anim calcmode="lin" valueType="num">
                                      <p:cBhvr>
                                        <p:cTn id="100" dur="500" fill="hold"/>
                                        <p:tgtEl>
                                          <p:spTgt spid="60"/>
                                        </p:tgtEl>
                                        <p:attrNameLst>
                                          <p:attrName>style.rotation</p:attrName>
                                        </p:attrNameLst>
                                      </p:cBhvr>
                                      <p:tavLst>
                                        <p:tav tm="0">
                                          <p:val>
                                            <p:fltVal val="360"/>
                                          </p:val>
                                        </p:tav>
                                        <p:tav tm="100000">
                                          <p:val>
                                            <p:fltVal val="0"/>
                                          </p:val>
                                        </p:tav>
                                      </p:tavLst>
                                    </p:anim>
                                    <p:animEffect transition="in" filter="fade">
                                      <p:cBhvr>
                                        <p:cTn id="101" dur="500"/>
                                        <p:tgtEl>
                                          <p:spTgt spid="60"/>
                                        </p:tgtEl>
                                      </p:cBhvr>
                                    </p:animEffect>
                                  </p:childTnLst>
                                </p:cTn>
                              </p:par>
                              <p:par>
                                <p:cTn id="102" presetID="49" presetClass="entr" presetSubtype="0" decel="100000" fill="hold" grpId="0" nodeType="withEffect">
                                  <p:stCondLst>
                                    <p:cond delay="250"/>
                                  </p:stCondLst>
                                  <p:childTnLst>
                                    <p:set>
                                      <p:cBhvr>
                                        <p:cTn id="103" dur="1" fill="hold">
                                          <p:stCondLst>
                                            <p:cond delay="0"/>
                                          </p:stCondLst>
                                        </p:cTn>
                                        <p:tgtEl>
                                          <p:spTgt spid="69"/>
                                        </p:tgtEl>
                                        <p:attrNameLst>
                                          <p:attrName>style.visibility</p:attrName>
                                        </p:attrNameLst>
                                      </p:cBhvr>
                                      <p:to>
                                        <p:strVal val="visible"/>
                                      </p:to>
                                    </p:set>
                                    <p:anim calcmode="lin" valueType="num">
                                      <p:cBhvr>
                                        <p:cTn id="104" dur="500" fill="hold"/>
                                        <p:tgtEl>
                                          <p:spTgt spid="69"/>
                                        </p:tgtEl>
                                        <p:attrNameLst>
                                          <p:attrName>ppt_w</p:attrName>
                                        </p:attrNameLst>
                                      </p:cBhvr>
                                      <p:tavLst>
                                        <p:tav tm="0">
                                          <p:val>
                                            <p:fltVal val="0"/>
                                          </p:val>
                                        </p:tav>
                                        <p:tav tm="100000">
                                          <p:val>
                                            <p:strVal val="#ppt_w"/>
                                          </p:val>
                                        </p:tav>
                                      </p:tavLst>
                                    </p:anim>
                                    <p:anim calcmode="lin" valueType="num">
                                      <p:cBhvr>
                                        <p:cTn id="105" dur="500" fill="hold"/>
                                        <p:tgtEl>
                                          <p:spTgt spid="69"/>
                                        </p:tgtEl>
                                        <p:attrNameLst>
                                          <p:attrName>ppt_h</p:attrName>
                                        </p:attrNameLst>
                                      </p:cBhvr>
                                      <p:tavLst>
                                        <p:tav tm="0">
                                          <p:val>
                                            <p:fltVal val="0"/>
                                          </p:val>
                                        </p:tav>
                                        <p:tav tm="100000">
                                          <p:val>
                                            <p:strVal val="#ppt_h"/>
                                          </p:val>
                                        </p:tav>
                                      </p:tavLst>
                                    </p:anim>
                                    <p:anim calcmode="lin" valueType="num">
                                      <p:cBhvr>
                                        <p:cTn id="106" dur="500" fill="hold"/>
                                        <p:tgtEl>
                                          <p:spTgt spid="69"/>
                                        </p:tgtEl>
                                        <p:attrNameLst>
                                          <p:attrName>style.rotation</p:attrName>
                                        </p:attrNameLst>
                                      </p:cBhvr>
                                      <p:tavLst>
                                        <p:tav tm="0">
                                          <p:val>
                                            <p:fltVal val="360"/>
                                          </p:val>
                                        </p:tav>
                                        <p:tav tm="100000">
                                          <p:val>
                                            <p:fltVal val="0"/>
                                          </p:val>
                                        </p:tav>
                                      </p:tavLst>
                                    </p:anim>
                                    <p:animEffect transition="in" filter="fade">
                                      <p:cBhvr>
                                        <p:cTn id="107" dur="500"/>
                                        <p:tgtEl>
                                          <p:spTgt spid="69"/>
                                        </p:tgtEl>
                                      </p:cBhvr>
                                    </p:animEffect>
                                  </p:childTnLst>
                                </p:cTn>
                              </p:par>
                              <p:par>
                                <p:cTn id="108" presetID="49" presetClass="entr" presetSubtype="0" decel="100000" fill="hold" grpId="0" nodeType="withEffect">
                                  <p:stCondLst>
                                    <p:cond delay="250"/>
                                  </p:stCondLst>
                                  <p:childTnLst>
                                    <p:set>
                                      <p:cBhvr>
                                        <p:cTn id="109" dur="1" fill="hold">
                                          <p:stCondLst>
                                            <p:cond delay="0"/>
                                          </p:stCondLst>
                                        </p:cTn>
                                        <p:tgtEl>
                                          <p:spTgt spid="45"/>
                                        </p:tgtEl>
                                        <p:attrNameLst>
                                          <p:attrName>style.visibility</p:attrName>
                                        </p:attrNameLst>
                                      </p:cBhvr>
                                      <p:to>
                                        <p:strVal val="visible"/>
                                      </p:to>
                                    </p:set>
                                    <p:anim calcmode="lin" valueType="num">
                                      <p:cBhvr>
                                        <p:cTn id="110" dur="500" fill="hold"/>
                                        <p:tgtEl>
                                          <p:spTgt spid="45"/>
                                        </p:tgtEl>
                                        <p:attrNameLst>
                                          <p:attrName>ppt_w</p:attrName>
                                        </p:attrNameLst>
                                      </p:cBhvr>
                                      <p:tavLst>
                                        <p:tav tm="0">
                                          <p:val>
                                            <p:fltVal val="0"/>
                                          </p:val>
                                        </p:tav>
                                        <p:tav tm="100000">
                                          <p:val>
                                            <p:strVal val="#ppt_w"/>
                                          </p:val>
                                        </p:tav>
                                      </p:tavLst>
                                    </p:anim>
                                    <p:anim calcmode="lin" valueType="num">
                                      <p:cBhvr>
                                        <p:cTn id="111" dur="500" fill="hold"/>
                                        <p:tgtEl>
                                          <p:spTgt spid="45"/>
                                        </p:tgtEl>
                                        <p:attrNameLst>
                                          <p:attrName>ppt_h</p:attrName>
                                        </p:attrNameLst>
                                      </p:cBhvr>
                                      <p:tavLst>
                                        <p:tav tm="0">
                                          <p:val>
                                            <p:fltVal val="0"/>
                                          </p:val>
                                        </p:tav>
                                        <p:tav tm="100000">
                                          <p:val>
                                            <p:strVal val="#ppt_h"/>
                                          </p:val>
                                        </p:tav>
                                      </p:tavLst>
                                    </p:anim>
                                    <p:anim calcmode="lin" valueType="num">
                                      <p:cBhvr>
                                        <p:cTn id="112" dur="500" fill="hold"/>
                                        <p:tgtEl>
                                          <p:spTgt spid="45"/>
                                        </p:tgtEl>
                                        <p:attrNameLst>
                                          <p:attrName>style.rotation</p:attrName>
                                        </p:attrNameLst>
                                      </p:cBhvr>
                                      <p:tavLst>
                                        <p:tav tm="0">
                                          <p:val>
                                            <p:fltVal val="360"/>
                                          </p:val>
                                        </p:tav>
                                        <p:tav tm="100000">
                                          <p:val>
                                            <p:fltVal val="0"/>
                                          </p:val>
                                        </p:tav>
                                      </p:tavLst>
                                    </p:anim>
                                    <p:animEffect transition="in" filter="fade">
                                      <p:cBhvr>
                                        <p:cTn id="113" dur="500"/>
                                        <p:tgtEl>
                                          <p:spTgt spid="45"/>
                                        </p:tgtEl>
                                      </p:cBhvr>
                                    </p:animEffect>
                                  </p:childTnLst>
                                </p:cTn>
                              </p:par>
                              <p:par>
                                <p:cTn id="114" presetID="49" presetClass="entr" presetSubtype="0" decel="100000" fill="hold" grpId="0" nodeType="withEffect">
                                  <p:stCondLst>
                                    <p:cond delay="250"/>
                                  </p:stCondLst>
                                  <p:childTnLst>
                                    <p:set>
                                      <p:cBhvr>
                                        <p:cTn id="115" dur="1" fill="hold">
                                          <p:stCondLst>
                                            <p:cond delay="0"/>
                                          </p:stCondLst>
                                        </p:cTn>
                                        <p:tgtEl>
                                          <p:spTgt spid="67"/>
                                        </p:tgtEl>
                                        <p:attrNameLst>
                                          <p:attrName>style.visibility</p:attrName>
                                        </p:attrNameLst>
                                      </p:cBhvr>
                                      <p:to>
                                        <p:strVal val="visible"/>
                                      </p:to>
                                    </p:set>
                                    <p:anim calcmode="lin" valueType="num">
                                      <p:cBhvr>
                                        <p:cTn id="116" dur="500" fill="hold"/>
                                        <p:tgtEl>
                                          <p:spTgt spid="67"/>
                                        </p:tgtEl>
                                        <p:attrNameLst>
                                          <p:attrName>ppt_w</p:attrName>
                                        </p:attrNameLst>
                                      </p:cBhvr>
                                      <p:tavLst>
                                        <p:tav tm="0">
                                          <p:val>
                                            <p:fltVal val="0"/>
                                          </p:val>
                                        </p:tav>
                                        <p:tav tm="100000">
                                          <p:val>
                                            <p:strVal val="#ppt_w"/>
                                          </p:val>
                                        </p:tav>
                                      </p:tavLst>
                                    </p:anim>
                                    <p:anim calcmode="lin" valueType="num">
                                      <p:cBhvr>
                                        <p:cTn id="117" dur="500" fill="hold"/>
                                        <p:tgtEl>
                                          <p:spTgt spid="67"/>
                                        </p:tgtEl>
                                        <p:attrNameLst>
                                          <p:attrName>ppt_h</p:attrName>
                                        </p:attrNameLst>
                                      </p:cBhvr>
                                      <p:tavLst>
                                        <p:tav tm="0">
                                          <p:val>
                                            <p:fltVal val="0"/>
                                          </p:val>
                                        </p:tav>
                                        <p:tav tm="100000">
                                          <p:val>
                                            <p:strVal val="#ppt_h"/>
                                          </p:val>
                                        </p:tav>
                                      </p:tavLst>
                                    </p:anim>
                                    <p:anim calcmode="lin" valueType="num">
                                      <p:cBhvr>
                                        <p:cTn id="118" dur="500" fill="hold"/>
                                        <p:tgtEl>
                                          <p:spTgt spid="67"/>
                                        </p:tgtEl>
                                        <p:attrNameLst>
                                          <p:attrName>style.rotation</p:attrName>
                                        </p:attrNameLst>
                                      </p:cBhvr>
                                      <p:tavLst>
                                        <p:tav tm="0">
                                          <p:val>
                                            <p:fltVal val="360"/>
                                          </p:val>
                                        </p:tav>
                                        <p:tav tm="100000">
                                          <p:val>
                                            <p:fltVal val="0"/>
                                          </p:val>
                                        </p:tav>
                                      </p:tavLst>
                                    </p:anim>
                                    <p:animEffect transition="in" filter="fade">
                                      <p:cBhvr>
                                        <p:cTn id="119" dur="500"/>
                                        <p:tgtEl>
                                          <p:spTgt spid="67"/>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66"/>
                                        </p:tgtEl>
                                        <p:attrNameLst>
                                          <p:attrName>style.visibility</p:attrName>
                                        </p:attrNameLst>
                                      </p:cBhvr>
                                      <p:to>
                                        <p:strVal val="visible"/>
                                      </p:to>
                                    </p:set>
                                    <p:anim calcmode="lin" valueType="num">
                                      <p:cBhvr>
                                        <p:cTn id="122" dur="500" fill="hold"/>
                                        <p:tgtEl>
                                          <p:spTgt spid="66"/>
                                        </p:tgtEl>
                                        <p:attrNameLst>
                                          <p:attrName>ppt_w</p:attrName>
                                        </p:attrNameLst>
                                      </p:cBhvr>
                                      <p:tavLst>
                                        <p:tav tm="0">
                                          <p:val>
                                            <p:fltVal val="0"/>
                                          </p:val>
                                        </p:tav>
                                        <p:tav tm="100000">
                                          <p:val>
                                            <p:strVal val="#ppt_w"/>
                                          </p:val>
                                        </p:tav>
                                      </p:tavLst>
                                    </p:anim>
                                    <p:anim calcmode="lin" valueType="num">
                                      <p:cBhvr>
                                        <p:cTn id="123" dur="500" fill="hold"/>
                                        <p:tgtEl>
                                          <p:spTgt spid="66"/>
                                        </p:tgtEl>
                                        <p:attrNameLst>
                                          <p:attrName>ppt_h</p:attrName>
                                        </p:attrNameLst>
                                      </p:cBhvr>
                                      <p:tavLst>
                                        <p:tav tm="0">
                                          <p:val>
                                            <p:fltVal val="0"/>
                                          </p:val>
                                        </p:tav>
                                        <p:tav tm="100000">
                                          <p:val>
                                            <p:strVal val="#ppt_h"/>
                                          </p:val>
                                        </p:tav>
                                      </p:tavLst>
                                    </p:anim>
                                    <p:anim calcmode="lin" valueType="num">
                                      <p:cBhvr>
                                        <p:cTn id="124" dur="500" fill="hold"/>
                                        <p:tgtEl>
                                          <p:spTgt spid="66"/>
                                        </p:tgtEl>
                                        <p:attrNameLst>
                                          <p:attrName>style.rotation</p:attrName>
                                        </p:attrNameLst>
                                      </p:cBhvr>
                                      <p:tavLst>
                                        <p:tav tm="0">
                                          <p:val>
                                            <p:fltVal val="360"/>
                                          </p:val>
                                        </p:tav>
                                        <p:tav tm="100000">
                                          <p:val>
                                            <p:fltVal val="0"/>
                                          </p:val>
                                        </p:tav>
                                      </p:tavLst>
                                    </p:anim>
                                    <p:animEffect transition="in" filter="fade">
                                      <p:cBhvr>
                                        <p:cTn id="125" dur="500"/>
                                        <p:tgtEl>
                                          <p:spTgt spid="66"/>
                                        </p:tgtEl>
                                      </p:cBhvr>
                                    </p:animEffect>
                                  </p:childTnLst>
                                </p:cTn>
                              </p:par>
                            </p:childTnLst>
                          </p:cTn>
                        </p:par>
                        <p:par>
                          <p:cTn id="126" fill="hold">
                            <p:stCondLst>
                              <p:cond delay="4000"/>
                            </p:stCondLst>
                            <p:childTnLst>
                              <p:par>
                                <p:cTn id="127" presetID="49" presetClass="entr" presetSubtype="0" decel="100000" fill="hold" grpId="0" nodeType="afterEffect">
                                  <p:stCondLst>
                                    <p:cond delay="0"/>
                                  </p:stCondLst>
                                  <p:childTnLst>
                                    <p:set>
                                      <p:cBhvr>
                                        <p:cTn id="128" dur="1" fill="hold">
                                          <p:stCondLst>
                                            <p:cond delay="0"/>
                                          </p:stCondLst>
                                        </p:cTn>
                                        <p:tgtEl>
                                          <p:spTgt spid="65"/>
                                        </p:tgtEl>
                                        <p:attrNameLst>
                                          <p:attrName>style.visibility</p:attrName>
                                        </p:attrNameLst>
                                      </p:cBhvr>
                                      <p:to>
                                        <p:strVal val="visible"/>
                                      </p:to>
                                    </p:set>
                                    <p:anim calcmode="lin" valueType="num">
                                      <p:cBhvr>
                                        <p:cTn id="129" dur="500" fill="hold"/>
                                        <p:tgtEl>
                                          <p:spTgt spid="65"/>
                                        </p:tgtEl>
                                        <p:attrNameLst>
                                          <p:attrName>ppt_w</p:attrName>
                                        </p:attrNameLst>
                                      </p:cBhvr>
                                      <p:tavLst>
                                        <p:tav tm="0">
                                          <p:val>
                                            <p:fltVal val="0"/>
                                          </p:val>
                                        </p:tav>
                                        <p:tav tm="100000">
                                          <p:val>
                                            <p:strVal val="#ppt_w"/>
                                          </p:val>
                                        </p:tav>
                                      </p:tavLst>
                                    </p:anim>
                                    <p:anim calcmode="lin" valueType="num">
                                      <p:cBhvr>
                                        <p:cTn id="130" dur="500" fill="hold"/>
                                        <p:tgtEl>
                                          <p:spTgt spid="65"/>
                                        </p:tgtEl>
                                        <p:attrNameLst>
                                          <p:attrName>ppt_h</p:attrName>
                                        </p:attrNameLst>
                                      </p:cBhvr>
                                      <p:tavLst>
                                        <p:tav tm="0">
                                          <p:val>
                                            <p:fltVal val="0"/>
                                          </p:val>
                                        </p:tav>
                                        <p:tav tm="100000">
                                          <p:val>
                                            <p:strVal val="#ppt_h"/>
                                          </p:val>
                                        </p:tav>
                                      </p:tavLst>
                                    </p:anim>
                                    <p:anim calcmode="lin" valueType="num">
                                      <p:cBhvr>
                                        <p:cTn id="131" dur="500" fill="hold"/>
                                        <p:tgtEl>
                                          <p:spTgt spid="65"/>
                                        </p:tgtEl>
                                        <p:attrNameLst>
                                          <p:attrName>style.rotation</p:attrName>
                                        </p:attrNameLst>
                                      </p:cBhvr>
                                      <p:tavLst>
                                        <p:tav tm="0">
                                          <p:val>
                                            <p:fltVal val="360"/>
                                          </p:val>
                                        </p:tav>
                                        <p:tav tm="100000">
                                          <p:val>
                                            <p:fltVal val="0"/>
                                          </p:val>
                                        </p:tav>
                                      </p:tavLst>
                                    </p:anim>
                                    <p:animEffect transition="in" filter="fade">
                                      <p:cBhvr>
                                        <p:cTn id="132" dur="500"/>
                                        <p:tgtEl>
                                          <p:spTgt spid="65"/>
                                        </p:tgtEl>
                                      </p:cBhvr>
                                    </p:animEffect>
                                  </p:childTnLst>
                                </p:cTn>
                              </p:par>
                              <p:par>
                                <p:cTn id="133" presetID="49" presetClass="entr" presetSubtype="0" decel="100000" fill="hold" grpId="0" nodeType="withEffect">
                                  <p:stCondLst>
                                    <p:cond delay="0"/>
                                  </p:stCondLst>
                                  <p:childTnLst>
                                    <p:set>
                                      <p:cBhvr>
                                        <p:cTn id="134" dur="1" fill="hold">
                                          <p:stCondLst>
                                            <p:cond delay="0"/>
                                          </p:stCondLst>
                                        </p:cTn>
                                        <p:tgtEl>
                                          <p:spTgt spid="68"/>
                                        </p:tgtEl>
                                        <p:attrNameLst>
                                          <p:attrName>style.visibility</p:attrName>
                                        </p:attrNameLst>
                                      </p:cBhvr>
                                      <p:to>
                                        <p:strVal val="visible"/>
                                      </p:to>
                                    </p:set>
                                    <p:anim calcmode="lin" valueType="num">
                                      <p:cBhvr>
                                        <p:cTn id="135" dur="500" fill="hold"/>
                                        <p:tgtEl>
                                          <p:spTgt spid="68"/>
                                        </p:tgtEl>
                                        <p:attrNameLst>
                                          <p:attrName>ppt_w</p:attrName>
                                        </p:attrNameLst>
                                      </p:cBhvr>
                                      <p:tavLst>
                                        <p:tav tm="0">
                                          <p:val>
                                            <p:fltVal val="0"/>
                                          </p:val>
                                        </p:tav>
                                        <p:tav tm="100000">
                                          <p:val>
                                            <p:strVal val="#ppt_w"/>
                                          </p:val>
                                        </p:tav>
                                      </p:tavLst>
                                    </p:anim>
                                    <p:anim calcmode="lin" valueType="num">
                                      <p:cBhvr>
                                        <p:cTn id="136" dur="500" fill="hold"/>
                                        <p:tgtEl>
                                          <p:spTgt spid="68"/>
                                        </p:tgtEl>
                                        <p:attrNameLst>
                                          <p:attrName>ppt_h</p:attrName>
                                        </p:attrNameLst>
                                      </p:cBhvr>
                                      <p:tavLst>
                                        <p:tav tm="0">
                                          <p:val>
                                            <p:fltVal val="0"/>
                                          </p:val>
                                        </p:tav>
                                        <p:tav tm="100000">
                                          <p:val>
                                            <p:strVal val="#ppt_h"/>
                                          </p:val>
                                        </p:tav>
                                      </p:tavLst>
                                    </p:anim>
                                    <p:anim calcmode="lin" valueType="num">
                                      <p:cBhvr>
                                        <p:cTn id="137" dur="500" fill="hold"/>
                                        <p:tgtEl>
                                          <p:spTgt spid="68"/>
                                        </p:tgtEl>
                                        <p:attrNameLst>
                                          <p:attrName>style.rotation</p:attrName>
                                        </p:attrNameLst>
                                      </p:cBhvr>
                                      <p:tavLst>
                                        <p:tav tm="0">
                                          <p:val>
                                            <p:fltVal val="360"/>
                                          </p:val>
                                        </p:tav>
                                        <p:tav tm="100000">
                                          <p:val>
                                            <p:fltVal val="0"/>
                                          </p:val>
                                        </p:tav>
                                      </p:tavLst>
                                    </p:anim>
                                    <p:animEffect transition="in" filter="fade">
                                      <p:cBhvr>
                                        <p:cTn id="138" dur="500"/>
                                        <p:tgtEl>
                                          <p:spTgt spid="68"/>
                                        </p:tgtEl>
                                      </p:cBhvr>
                                    </p:animEffect>
                                  </p:childTnLst>
                                </p:cTn>
                              </p:par>
                              <p:par>
                                <p:cTn id="139" presetID="49" presetClass="entr" presetSubtype="0" decel="100000" fill="hold" grpId="0" nodeType="withEffect">
                                  <p:stCondLst>
                                    <p:cond delay="0"/>
                                  </p:stCondLst>
                                  <p:childTnLst>
                                    <p:set>
                                      <p:cBhvr>
                                        <p:cTn id="140" dur="1" fill="hold">
                                          <p:stCondLst>
                                            <p:cond delay="0"/>
                                          </p:stCondLst>
                                        </p:cTn>
                                        <p:tgtEl>
                                          <p:spTgt spid="71"/>
                                        </p:tgtEl>
                                        <p:attrNameLst>
                                          <p:attrName>style.visibility</p:attrName>
                                        </p:attrNameLst>
                                      </p:cBhvr>
                                      <p:to>
                                        <p:strVal val="visible"/>
                                      </p:to>
                                    </p:set>
                                    <p:anim calcmode="lin" valueType="num">
                                      <p:cBhvr>
                                        <p:cTn id="141" dur="500" fill="hold"/>
                                        <p:tgtEl>
                                          <p:spTgt spid="71"/>
                                        </p:tgtEl>
                                        <p:attrNameLst>
                                          <p:attrName>ppt_w</p:attrName>
                                        </p:attrNameLst>
                                      </p:cBhvr>
                                      <p:tavLst>
                                        <p:tav tm="0">
                                          <p:val>
                                            <p:fltVal val="0"/>
                                          </p:val>
                                        </p:tav>
                                        <p:tav tm="100000">
                                          <p:val>
                                            <p:strVal val="#ppt_w"/>
                                          </p:val>
                                        </p:tav>
                                      </p:tavLst>
                                    </p:anim>
                                    <p:anim calcmode="lin" valueType="num">
                                      <p:cBhvr>
                                        <p:cTn id="142" dur="500" fill="hold"/>
                                        <p:tgtEl>
                                          <p:spTgt spid="71"/>
                                        </p:tgtEl>
                                        <p:attrNameLst>
                                          <p:attrName>ppt_h</p:attrName>
                                        </p:attrNameLst>
                                      </p:cBhvr>
                                      <p:tavLst>
                                        <p:tav tm="0">
                                          <p:val>
                                            <p:fltVal val="0"/>
                                          </p:val>
                                        </p:tav>
                                        <p:tav tm="100000">
                                          <p:val>
                                            <p:strVal val="#ppt_h"/>
                                          </p:val>
                                        </p:tav>
                                      </p:tavLst>
                                    </p:anim>
                                    <p:anim calcmode="lin" valueType="num">
                                      <p:cBhvr>
                                        <p:cTn id="143" dur="500" fill="hold"/>
                                        <p:tgtEl>
                                          <p:spTgt spid="71"/>
                                        </p:tgtEl>
                                        <p:attrNameLst>
                                          <p:attrName>style.rotation</p:attrName>
                                        </p:attrNameLst>
                                      </p:cBhvr>
                                      <p:tavLst>
                                        <p:tav tm="0">
                                          <p:val>
                                            <p:fltVal val="360"/>
                                          </p:val>
                                        </p:tav>
                                        <p:tav tm="100000">
                                          <p:val>
                                            <p:fltVal val="0"/>
                                          </p:val>
                                        </p:tav>
                                      </p:tavLst>
                                    </p:anim>
                                    <p:animEffect transition="in" filter="fade">
                                      <p:cBhvr>
                                        <p:cTn id="144" dur="500"/>
                                        <p:tgtEl>
                                          <p:spTgt spid="71"/>
                                        </p:tgtEl>
                                      </p:cBhvr>
                                    </p:animEffect>
                                  </p:childTnLst>
                                </p:cTn>
                              </p:par>
                              <p:par>
                                <p:cTn id="145" presetID="49" presetClass="entr" presetSubtype="0" decel="100000" fill="hold" grpId="0" nodeType="withEffect">
                                  <p:stCondLst>
                                    <p:cond delay="250"/>
                                  </p:stCondLst>
                                  <p:childTnLst>
                                    <p:set>
                                      <p:cBhvr>
                                        <p:cTn id="146" dur="1" fill="hold">
                                          <p:stCondLst>
                                            <p:cond delay="0"/>
                                          </p:stCondLst>
                                        </p:cTn>
                                        <p:tgtEl>
                                          <p:spTgt spid="59"/>
                                        </p:tgtEl>
                                        <p:attrNameLst>
                                          <p:attrName>style.visibility</p:attrName>
                                        </p:attrNameLst>
                                      </p:cBhvr>
                                      <p:to>
                                        <p:strVal val="visible"/>
                                      </p:to>
                                    </p:set>
                                    <p:anim calcmode="lin" valueType="num">
                                      <p:cBhvr>
                                        <p:cTn id="147" dur="500" fill="hold"/>
                                        <p:tgtEl>
                                          <p:spTgt spid="59"/>
                                        </p:tgtEl>
                                        <p:attrNameLst>
                                          <p:attrName>ppt_w</p:attrName>
                                        </p:attrNameLst>
                                      </p:cBhvr>
                                      <p:tavLst>
                                        <p:tav tm="0">
                                          <p:val>
                                            <p:fltVal val="0"/>
                                          </p:val>
                                        </p:tav>
                                        <p:tav tm="100000">
                                          <p:val>
                                            <p:strVal val="#ppt_w"/>
                                          </p:val>
                                        </p:tav>
                                      </p:tavLst>
                                    </p:anim>
                                    <p:anim calcmode="lin" valueType="num">
                                      <p:cBhvr>
                                        <p:cTn id="148" dur="500" fill="hold"/>
                                        <p:tgtEl>
                                          <p:spTgt spid="59"/>
                                        </p:tgtEl>
                                        <p:attrNameLst>
                                          <p:attrName>ppt_h</p:attrName>
                                        </p:attrNameLst>
                                      </p:cBhvr>
                                      <p:tavLst>
                                        <p:tav tm="0">
                                          <p:val>
                                            <p:fltVal val="0"/>
                                          </p:val>
                                        </p:tav>
                                        <p:tav tm="100000">
                                          <p:val>
                                            <p:strVal val="#ppt_h"/>
                                          </p:val>
                                        </p:tav>
                                      </p:tavLst>
                                    </p:anim>
                                    <p:anim calcmode="lin" valueType="num">
                                      <p:cBhvr>
                                        <p:cTn id="149" dur="500" fill="hold"/>
                                        <p:tgtEl>
                                          <p:spTgt spid="59"/>
                                        </p:tgtEl>
                                        <p:attrNameLst>
                                          <p:attrName>style.rotation</p:attrName>
                                        </p:attrNameLst>
                                      </p:cBhvr>
                                      <p:tavLst>
                                        <p:tav tm="0">
                                          <p:val>
                                            <p:fltVal val="360"/>
                                          </p:val>
                                        </p:tav>
                                        <p:tav tm="100000">
                                          <p:val>
                                            <p:fltVal val="0"/>
                                          </p:val>
                                        </p:tav>
                                      </p:tavLst>
                                    </p:anim>
                                    <p:animEffect transition="in" filter="fade">
                                      <p:cBhvr>
                                        <p:cTn id="150" dur="500"/>
                                        <p:tgtEl>
                                          <p:spTgt spid="59"/>
                                        </p:tgtEl>
                                      </p:cBhvr>
                                    </p:animEffect>
                                  </p:childTnLst>
                                </p:cTn>
                              </p:par>
                              <p:par>
                                <p:cTn id="151" presetID="49" presetClass="entr" presetSubtype="0" decel="100000" fill="hold" grpId="0" nodeType="withEffect">
                                  <p:stCondLst>
                                    <p:cond delay="250"/>
                                  </p:stCondLst>
                                  <p:childTnLst>
                                    <p:set>
                                      <p:cBhvr>
                                        <p:cTn id="152" dur="1" fill="hold">
                                          <p:stCondLst>
                                            <p:cond delay="0"/>
                                          </p:stCondLst>
                                        </p:cTn>
                                        <p:tgtEl>
                                          <p:spTgt spid="70"/>
                                        </p:tgtEl>
                                        <p:attrNameLst>
                                          <p:attrName>style.visibility</p:attrName>
                                        </p:attrNameLst>
                                      </p:cBhvr>
                                      <p:to>
                                        <p:strVal val="visible"/>
                                      </p:to>
                                    </p:set>
                                    <p:anim calcmode="lin" valueType="num">
                                      <p:cBhvr>
                                        <p:cTn id="153" dur="500" fill="hold"/>
                                        <p:tgtEl>
                                          <p:spTgt spid="70"/>
                                        </p:tgtEl>
                                        <p:attrNameLst>
                                          <p:attrName>ppt_w</p:attrName>
                                        </p:attrNameLst>
                                      </p:cBhvr>
                                      <p:tavLst>
                                        <p:tav tm="0">
                                          <p:val>
                                            <p:fltVal val="0"/>
                                          </p:val>
                                        </p:tav>
                                        <p:tav tm="100000">
                                          <p:val>
                                            <p:strVal val="#ppt_w"/>
                                          </p:val>
                                        </p:tav>
                                      </p:tavLst>
                                    </p:anim>
                                    <p:anim calcmode="lin" valueType="num">
                                      <p:cBhvr>
                                        <p:cTn id="154" dur="500" fill="hold"/>
                                        <p:tgtEl>
                                          <p:spTgt spid="70"/>
                                        </p:tgtEl>
                                        <p:attrNameLst>
                                          <p:attrName>ppt_h</p:attrName>
                                        </p:attrNameLst>
                                      </p:cBhvr>
                                      <p:tavLst>
                                        <p:tav tm="0">
                                          <p:val>
                                            <p:fltVal val="0"/>
                                          </p:val>
                                        </p:tav>
                                        <p:tav tm="100000">
                                          <p:val>
                                            <p:strVal val="#ppt_h"/>
                                          </p:val>
                                        </p:tav>
                                      </p:tavLst>
                                    </p:anim>
                                    <p:anim calcmode="lin" valueType="num">
                                      <p:cBhvr>
                                        <p:cTn id="155" dur="500" fill="hold"/>
                                        <p:tgtEl>
                                          <p:spTgt spid="70"/>
                                        </p:tgtEl>
                                        <p:attrNameLst>
                                          <p:attrName>style.rotation</p:attrName>
                                        </p:attrNameLst>
                                      </p:cBhvr>
                                      <p:tavLst>
                                        <p:tav tm="0">
                                          <p:val>
                                            <p:fltVal val="360"/>
                                          </p:val>
                                        </p:tav>
                                        <p:tav tm="100000">
                                          <p:val>
                                            <p:fltVal val="0"/>
                                          </p:val>
                                        </p:tav>
                                      </p:tavLst>
                                    </p:anim>
                                    <p:animEffect transition="in" filter="fade">
                                      <p:cBhvr>
                                        <p:cTn id="156" dur="500"/>
                                        <p:tgtEl>
                                          <p:spTgt spid="70"/>
                                        </p:tgtEl>
                                      </p:cBhvr>
                                    </p:animEffect>
                                  </p:childTnLst>
                                </p:cTn>
                              </p:par>
                              <p:par>
                                <p:cTn id="157" presetID="49" presetClass="entr" presetSubtype="0" decel="100000" fill="hold" grpId="0" nodeType="withEffect">
                                  <p:stCondLst>
                                    <p:cond delay="250"/>
                                  </p:stCondLst>
                                  <p:childTnLst>
                                    <p:set>
                                      <p:cBhvr>
                                        <p:cTn id="158" dur="1" fill="hold">
                                          <p:stCondLst>
                                            <p:cond delay="0"/>
                                          </p:stCondLst>
                                        </p:cTn>
                                        <p:tgtEl>
                                          <p:spTgt spid="76"/>
                                        </p:tgtEl>
                                        <p:attrNameLst>
                                          <p:attrName>style.visibility</p:attrName>
                                        </p:attrNameLst>
                                      </p:cBhvr>
                                      <p:to>
                                        <p:strVal val="visible"/>
                                      </p:to>
                                    </p:set>
                                    <p:anim calcmode="lin" valueType="num">
                                      <p:cBhvr>
                                        <p:cTn id="159" dur="500" fill="hold"/>
                                        <p:tgtEl>
                                          <p:spTgt spid="76"/>
                                        </p:tgtEl>
                                        <p:attrNameLst>
                                          <p:attrName>ppt_w</p:attrName>
                                        </p:attrNameLst>
                                      </p:cBhvr>
                                      <p:tavLst>
                                        <p:tav tm="0">
                                          <p:val>
                                            <p:fltVal val="0"/>
                                          </p:val>
                                        </p:tav>
                                        <p:tav tm="100000">
                                          <p:val>
                                            <p:strVal val="#ppt_w"/>
                                          </p:val>
                                        </p:tav>
                                      </p:tavLst>
                                    </p:anim>
                                    <p:anim calcmode="lin" valueType="num">
                                      <p:cBhvr>
                                        <p:cTn id="160" dur="500" fill="hold"/>
                                        <p:tgtEl>
                                          <p:spTgt spid="76"/>
                                        </p:tgtEl>
                                        <p:attrNameLst>
                                          <p:attrName>ppt_h</p:attrName>
                                        </p:attrNameLst>
                                      </p:cBhvr>
                                      <p:tavLst>
                                        <p:tav tm="0">
                                          <p:val>
                                            <p:fltVal val="0"/>
                                          </p:val>
                                        </p:tav>
                                        <p:tav tm="100000">
                                          <p:val>
                                            <p:strVal val="#ppt_h"/>
                                          </p:val>
                                        </p:tav>
                                      </p:tavLst>
                                    </p:anim>
                                    <p:anim calcmode="lin" valueType="num">
                                      <p:cBhvr>
                                        <p:cTn id="161" dur="500" fill="hold"/>
                                        <p:tgtEl>
                                          <p:spTgt spid="76"/>
                                        </p:tgtEl>
                                        <p:attrNameLst>
                                          <p:attrName>style.rotation</p:attrName>
                                        </p:attrNameLst>
                                      </p:cBhvr>
                                      <p:tavLst>
                                        <p:tav tm="0">
                                          <p:val>
                                            <p:fltVal val="360"/>
                                          </p:val>
                                        </p:tav>
                                        <p:tav tm="100000">
                                          <p:val>
                                            <p:fltVal val="0"/>
                                          </p:val>
                                        </p:tav>
                                      </p:tavLst>
                                    </p:anim>
                                    <p:animEffect transition="in" filter="fade">
                                      <p:cBhvr>
                                        <p:cTn id="162" dur="500"/>
                                        <p:tgtEl>
                                          <p:spTgt spid="76"/>
                                        </p:tgtEl>
                                      </p:cBhvr>
                                    </p:animEffect>
                                  </p:childTnLst>
                                </p:cTn>
                              </p:par>
                              <p:par>
                                <p:cTn id="163" presetID="49" presetClass="entr" presetSubtype="0" decel="100000" fill="hold" grpId="0" nodeType="withEffect">
                                  <p:stCondLst>
                                    <p:cond delay="250"/>
                                  </p:stCondLst>
                                  <p:childTnLst>
                                    <p:set>
                                      <p:cBhvr>
                                        <p:cTn id="164" dur="1" fill="hold">
                                          <p:stCondLst>
                                            <p:cond delay="0"/>
                                          </p:stCondLst>
                                        </p:cTn>
                                        <p:tgtEl>
                                          <p:spTgt spid="77"/>
                                        </p:tgtEl>
                                        <p:attrNameLst>
                                          <p:attrName>style.visibility</p:attrName>
                                        </p:attrNameLst>
                                      </p:cBhvr>
                                      <p:to>
                                        <p:strVal val="visible"/>
                                      </p:to>
                                    </p:set>
                                    <p:anim calcmode="lin" valueType="num">
                                      <p:cBhvr>
                                        <p:cTn id="165" dur="500" fill="hold"/>
                                        <p:tgtEl>
                                          <p:spTgt spid="77"/>
                                        </p:tgtEl>
                                        <p:attrNameLst>
                                          <p:attrName>ppt_w</p:attrName>
                                        </p:attrNameLst>
                                      </p:cBhvr>
                                      <p:tavLst>
                                        <p:tav tm="0">
                                          <p:val>
                                            <p:fltVal val="0"/>
                                          </p:val>
                                        </p:tav>
                                        <p:tav tm="100000">
                                          <p:val>
                                            <p:strVal val="#ppt_w"/>
                                          </p:val>
                                        </p:tav>
                                      </p:tavLst>
                                    </p:anim>
                                    <p:anim calcmode="lin" valueType="num">
                                      <p:cBhvr>
                                        <p:cTn id="166" dur="500" fill="hold"/>
                                        <p:tgtEl>
                                          <p:spTgt spid="77"/>
                                        </p:tgtEl>
                                        <p:attrNameLst>
                                          <p:attrName>ppt_h</p:attrName>
                                        </p:attrNameLst>
                                      </p:cBhvr>
                                      <p:tavLst>
                                        <p:tav tm="0">
                                          <p:val>
                                            <p:fltVal val="0"/>
                                          </p:val>
                                        </p:tav>
                                        <p:tav tm="100000">
                                          <p:val>
                                            <p:strVal val="#ppt_h"/>
                                          </p:val>
                                        </p:tav>
                                      </p:tavLst>
                                    </p:anim>
                                    <p:anim calcmode="lin" valueType="num">
                                      <p:cBhvr>
                                        <p:cTn id="167" dur="500" fill="hold"/>
                                        <p:tgtEl>
                                          <p:spTgt spid="77"/>
                                        </p:tgtEl>
                                        <p:attrNameLst>
                                          <p:attrName>style.rotation</p:attrName>
                                        </p:attrNameLst>
                                      </p:cBhvr>
                                      <p:tavLst>
                                        <p:tav tm="0">
                                          <p:val>
                                            <p:fltVal val="360"/>
                                          </p:val>
                                        </p:tav>
                                        <p:tav tm="100000">
                                          <p:val>
                                            <p:fltVal val="0"/>
                                          </p:val>
                                        </p:tav>
                                      </p:tavLst>
                                    </p:anim>
                                    <p:animEffect transition="in" filter="fade">
                                      <p:cBhvr>
                                        <p:cTn id="16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5" grpId="0" animBg="1"/>
      <p:bldP spid="46" grpId="0" animBg="1"/>
      <p:bldP spid="47" grpId="0" animBg="1"/>
      <p:bldP spid="57" grpId="0" animBg="1"/>
      <p:bldP spid="58" grpId="0" animBg="1"/>
      <p:bldP spid="59"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4" grpId="0"/>
      <p:bldP spid="75" grpId="0"/>
      <p:bldP spid="76" grpId="0" animBg="1"/>
      <p:bldP spid="77"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27" name="组合 26"/>
          <p:cNvGrpSpPr/>
          <p:nvPr/>
        </p:nvGrpSpPr>
        <p:grpSpPr>
          <a:xfrm>
            <a:off x="5334856"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675296" y="2182489"/>
            <a:ext cx="1868593" cy="1866715"/>
            <a:chOff x="5305425" y="2638424"/>
            <a:chExt cx="1579563" cy="1577975"/>
          </a:xfrm>
          <a:solidFill>
            <a:srgbClr val="000000">
              <a:alpha val="60000"/>
            </a:srgbClr>
          </a:solidFill>
        </p:grpSpPr>
        <p:sp>
          <p:nvSpPr>
            <p:cNvPr id="3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bg2">
                <a:lumMod val="7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grpSp>
        <p:nvGrpSpPr>
          <p:cNvPr id="33" name="组合 32"/>
          <p:cNvGrpSpPr/>
          <p:nvPr/>
        </p:nvGrpSpPr>
        <p:grpSpPr>
          <a:xfrm>
            <a:off x="4817145" y="3322537"/>
            <a:ext cx="2345601" cy="2341845"/>
            <a:chOff x="5102225" y="2441575"/>
            <a:chExt cx="1982788" cy="1979613"/>
          </a:xfrm>
          <a:solidFill>
            <a:srgbClr val="000000">
              <a:alpha val="60000"/>
            </a:srgbClr>
          </a:solidFill>
        </p:grpSpPr>
        <p:sp>
          <p:nvSpPr>
            <p:cNvPr id="3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bg2">
                <a:lumMod val="5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grpSp>
        <p:nvGrpSpPr>
          <p:cNvPr id="36" name="组合 35"/>
          <p:cNvGrpSpPr/>
          <p:nvPr/>
        </p:nvGrpSpPr>
        <p:grpSpPr>
          <a:xfrm>
            <a:off x="6813275" y="2863802"/>
            <a:ext cx="1538068" cy="1560603"/>
            <a:chOff x="5803900" y="2852738"/>
            <a:chExt cx="1300163" cy="1319212"/>
          </a:xfrm>
          <a:solidFill>
            <a:srgbClr val="000000">
              <a:alpha val="60000"/>
            </a:srgbClr>
          </a:solidFill>
        </p:grpSpPr>
        <p:sp>
          <p:nvSpPr>
            <p:cNvPr id="37"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chemeClr val="bg2">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8"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grpSp>
        <p:nvGrpSpPr>
          <p:cNvPr id="39" name="组合 38"/>
          <p:cNvGrpSpPr/>
          <p:nvPr/>
        </p:nvGrpSpPr>
        <p:grpSpPr>
          <a:xfrm>
            <a:off x="8128381" y="3155504"/>
            <a:ext cx="1868593" cy="1866715"/>
            <a:chOff x="5305425" y="2638425"/>
            <a:chExt cx="1579563" cy="1577975"/>
          </a:xfrm>
          <a:solidFill>
            <a:srgbClr val="000000">
              <a:alpha val="60000"/>
            </a:srgbClr>
          </a:solidFill>
        </p:grpSpPr>
        <p:sp>
          <p:nvSpPr>
            <p:cNvPr id="40"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bg2">
                <a:lumMod val="7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1"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sp>
        <p:nvSpPr>
          <p:cNvPr id="42" name="TextBox 51"/>
          <p:cNvSpPr txBox="1"/>
          <p:nvPr/>
        </p:nvSpPr>
        <p:spPr>
          <a:xfrm>
            <a:off x="2373825" y="3223391"/>
            <a:ext cx="1090039" cy="867930"/>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bg1"/>
                </a:solidFill>
                <a:latin typeface="微软雅黑" pitchFamily="34" charset="-122"/>
                <a:ea typeface="微软雅黑" pitchFamily="34" charset="-122"/>
                <a:sym typeface="微软雅黑" pitchFamily="34" charset="-122"/>
              </a:rPr>
              <a:t>在此</a:t>
            </a:r>
            <a:r>
              <a:rPr lang="zh-CN" altLang="en-US" sz="1400" dirty="0">
                <a:solidFill>
                  <a:schemeClr val="bg1"/>
                </a:solidFill>
                <a:latin typeface="微软雅黑" pitchFamily="34" charset="-122"/>
                <a:ea typeface="微软雅黑" pitchFamily="34" charset="-122"/>
                <a:sym typeface="微软雅黑" pitchFamily="34" charset="-122"/>
              </a:rPr>
              <a:t>录入上述图表的描述</a:t>
            </a:r>
            <a:r>
              <a:rPr lang="zh-CN" altLang="en-US" sz="1400" dirty="0" smtClean="0">
                <a:solidFill>
                  <a:schemeClr val="bg1"/>
                </a:solidFill>
                <a:latin typeface="微软雅黑" pitchFamily="34" charset="-122"/>
                <a:ea typeface="微软雅黑" pitchFamily="34" charset="-122"/>
                <a:sym typeface="微软雅黑" pitchFamily="34" charset="-122"/>
              </a:rPr>
              <a:t>说明</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43" name="矩形 42"/>
          <p:cNvSpPr/>
          <p:nvPr/>
        </p:nvSpPr>
        <p:spPr>
          <a:xfrm>
            <a:off x="3800992" y="1630026"/>
            <a:ext cx="1598895" cy="430887"/>
          </a:xfrm>
          <a:prstGeom prst="rect">
            <a:avLst/>
          </a:prstGeom>
        </p:spPr>
        <p:txBody>
          <a:bodyPr wrap="square">
            <a:spAutoFit/>
          </a:bodyPr>
          <a:lstStyle/>
          <a:p>
            <a:pPr algn="ctr"/>
            <a:r>
              <a:rPr lang="zh-CN" altLang="en-US" sz="2200" b="1" dirty="0" smtClean="0">
                <a:solidFill>
                  <a:schemeClr val="bg1"/>
                </a:solidFill>
                <a:latin typeface="微软雅黑" pitchFamily="34" charset="-122"/>
                <a:ea typeface="微软雅黑" pitchFamily="34" charset="-122"/>
                <a:cs typeface="华文黑体" pitchFamily="2" charset="-122"/>
              </a:rPr>
              <a:t>添加标题</a:t>
            </a:r>
            <a:endParaRPr lang="en-US" altLang="zh-CN" sz="2200" b="1" dirty="0" smtClean="0">
              <a:solidFill>
                <a:schemeClr val="bg1"/>
              </a:solidFill>
              <a:latin typeface="微软雅黑" pitchFamily="34" charset="-122"/>
              <a:ea typeface="微软雅黑" pitchFamily="34" charset="-122"/>
              <a:cs typeface="华文黑体" pitchFamily="2" charset="-122"/>
            </a:endParaRPr>
          </a:p>
        </p:txBody>
      </p:sp>
      <p:sp>
        <p:nvSpPr>
          <p:cNvPr id="44" name="TextBox 53"/>
          <p:cNvSpPr txBox="1"/>
          <p:nvPr/>
        </p:nvSpPr>
        <p:spPr>
          <a:xfrm>
            <a:off x="2717683" y="4689116"/>
            <a:ext cx="1734754" cy="843693"/>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您的内容打在这里，或者通过复制您的文本</a:t>
            </a:r>
            <a:endParaRPr lang="zh-CN" altLang="en-US" dirty="0">
              <a:solidFill>
                <a:schemeClr val="bg1"/>
              </a:solidFill>
              <a:sym typeface="微软雅黑" pitchFamily="34" charset="-122"/>
            </a:endParaRPr>
          </a:p>
        </p:txBody>
      </p:sp>
      <p:sp>
        <p:nvSpPr>
          <p:cNvPr id="45" name="矩形 44"/>
          <p:cNvSpPr/>
          <p:nvPr/>
        </p:nvSpPr>
        <p:spPr>
          <a:xfrm>
            <a:off x="5174455" y="5766676"/>
            <a:ext cx="1598895" cy="430887"/>
          </a:xfrm>
          <a:prstGeom prst="rect">
            <a:avLst/>
          </a:prstGeom>
        </p:spPr>
        <p:txBody>
          <a:bodyPr wrap="square">
            <a:spAutoFit/>
          </a:bodyPr>
          <a:lstStyle/>
          <a:p>
            <a:pPr algn="ctr"/>
            <a:r>
              <a:rPr lang="zh-CN" altLang="en-US" sz="2200" b="1" dirty="0" smtClean="0">
                <a:solidFill>
                  <a:schemeClr val="bg1"/>
                </a:solidFill>
                <a:latin typeface="微软雅黑" pitchFamily="34" charset="-122"/>
                <a:ea typeface="微软雅黑" pitchFamily="34" charset="-122"/>
                <a:cs typeface="华文黑体" pitchFamily="2" charset="-122"/>
              </a:rPr>
              <a:t>添加标题</a:t>
            </a:r>
            <a:endParaRPr lang="en-US" altLang="zh-CN" sz="2200" b="1" dirty="0" smtClean="0">
              <a:solidFill>
                <a:schemeClr val="bg1"/>
              </a:solidFill>
              <a:latin typeface="微软雅黑" pitchFamily="34" charset="-122"/>
              <a:ea typeface="微软雅黑" pitchFamily="34" charset="-122"/>
              <a:cs typeface="华文黑体" pitchFamily="2" charset="-122"/>
            </a:endParaRPr>
          </a:p>
        </p:txBody>
      </p:sp>
      <p:sp>
        <p:nvSpPr>
          <p:cNvPr id="46" name="TextBox 55"/>
          <p:cNvSpPr txBox="1"/>
          <p:nvPr/>
        </p:nvSpPr>
        <p:spPr>
          <a:xfrm>
            <a:off x="8785825" y="2308862"/>
            <a:ext cx="1752017" cy="846001"/>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您的内容打在这里，或者通过复制您的文本</a:t>
            </a:r>
            <a:endParaRPr lang="zh-CN" altLang="en-US" dirty="0">
              <a:solidFill>
                <a:schemeClr val="bg1"/>
              </a:solidFill>
              <a:sym typeface="微软雅黑" pitchFamily="34" charset="-122"/>
            </a:endParaRPr>
          </a:p>
        </p:txBody>
      </p:sp>
      <p:sp>
        <p:nvSpPr>
          <p:cNvPr id="47" name="矩形 46"/>
          <p:cNvSpPr/>
          <p:nvPr/>
        </p:nvSpPr>
        <p:spPr>
          <a:xfrm>
            <a:off x="6730622" y="2290162"/>
            <a:ext cx="1598895" cy="430887"/>
          </a:xfrm>
          <a:prstGeom prst="rect">
            <a:avLst/>
          </a:prstGeom>
        </p:spPr>
        <p:txBody>
          <a:bodyPr wrap="square">
            <a:spAutoFit/>
          </a:bodyPr>
          <a:lstStyle/>
          <a:p>
            <a:pPr algn="ctr"/>
            <a:r>
              <a:rPr lang="zh-CN" altLang="en-US" sz="2200" b="1" dirty="0" smtClean="0">
                <a:solidFill>
                  <a:schemeClr val="bg1"/>
                </a:solidFill>
                <a:latin typeface="微软雅黑" pitchFamily="34" charset="-122"/>
                <a:ea typeface="微软雅黑" pitchFamily="34" charset="-122"/>
                <a:cs typeface="华文黑体" pitchFamily="2" charset="-122"/>
              </a:rPr>
              <a:t>添加标题</a:t>
            </a:r>
            <a:endParaRPr lang="en-US" altLang="zh-CN" sz="2200" b="1" dirty="0" smtClean="0">
              <a:solidFill>
                <a:schemeClr val="bg1"/>
              </a:solidFill>
              <a:latin typeface="微软雅黑" pitchFamily="34" charset="-122"/>
              <a:ea typeface="微软雅黑" pitchFamily="34" charset="-122"/>
              <a:cs typeface="华文黑体" pitchFamily="2" charset="-122"/>
            </a:endParaRPr>
          </a:p>
        </p:txBody>
      </p:sp>
      <p:sp>
        <p:nvSpPr>
          <p:cNvPr id="48" name="TextBox 57"/>
          <p:cNvSpPr txBox="1"/>
          <p:nvPr/>
        </p:nvSpPr>
        <p:spPr>
          <a:xfrm>
            <a:off x="9997580" y="4506776"/>
            <a:ext cx="1427050" cy="867930"/>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bg1"/>
                </a:solidFill>
                <a:latin typeface="微软雅黑" pitchFamily="34" charset="-122"/>
                <a:ea typeface="微软雅黑" pitchFamily="34" charset="-122"/>
                <a:sym typeface="微软雅黑" pitchFamily="34" charset="-122"/>
              </a:rPr>
              <a:t>在此</a:t>
            </a:r>
            <a:r>
              <a:rPr lang="zh-CN" altLang="en-US" sz="1400" dirty="0">
                <a:solidFill>
                  <a:schemeClr val="bg1"/>
                </a:solidFill>
                <a:latin typeface="微软雅黑" pitchFamily="34" charset="-122"/>
                <a:ea typeface="微软雅黑" pitchFamily="34" charset="-122"/>
                <a:sym typeface="微软雅黑" pitchFamily="34" charset="-122"/>
              </a:rPr>
              <a:t>录入上述图表的描述说明</a:t>
            </a:r>
          </a:p>
        </p:txBody>
      </p:sp>
      <p:sp>
        <p:nvSpPr>
          <p:cNvPr id="49" name="矩形 48"/>
          <p:cNvSpPr/>
          <p:nvPr/>
        </p:nvSpPr>
        <p:spPr>
          <a:xfrm>
            <a:off x="8232477" y="5134276"/>
            <a:ext cx="1598895" cy="430887"/>
          </a:xfrm>
          <a:prstGeom prst="rect">
            <a:avLst/>
          </a:prstGeom>
        </p:spPr>
        <p:txBody>
          <a:bodyPr wrap="square">
            <a:spAutoFit/>
          </a:bodyPr>
          <a:lstStyle/>
          <a:p>
            <a:pPr algn="ctr"/>
            <a:r>
              <a:rPr lang="zh-CN" altLang="en-US" sz="2200" b="1" dirty="0" smtClean="0">
                <a:solidFill>
                  <a:schemeClr val="bg1"/>
                </a:solidFill>
                <a:latin typeface="微软雅黑" pitchFamily="34" charset="-122"/>
                <a:ea typeface="微软雅黑" pitchFamily="34" charset="-122"/>
                <a:cs typeface="华文黑体" pitchFamily="2" charset="-122"/>
              </a:rPr>
              <a:t>添加标题</a:t>
            </a:r>
            <a:endParaRPr lang="en-US" altLang="zh-CN" sz="2200" b="1" dirty="0" smtClean="0">
              <a:solidFill>
                <a:schemeClr val="bg1"/>
              </a:solidFill>
              <a:latin typeface="微软雅黑" pitchFamily="34" charset="-122"/>
              <a:ea typeface="微软雅黑" pitchFamily="34" charset="-122"/>
              <a:cs typeface="华文黑体" pitchFamily="2" charset="-122"/>
            </a:endParaRPr>
          </a:p>
        </p:txBody>
      </p:sp>
      <p:cxnSp>
        <p:nvCxnSpPr>
          <p:cNvPr id="50" name="肘形连接符 49"/>
          <p:cNvCxnSpPr/>
          <p:nvPr/>
        </p:nvCxnSpPr>
        <p:spPr>
          <a:xfrm rot="10800000" flipV="1">
            <a:off x="2483723" y="3336159"/>
            <a:ext cx="1333311" cy="798977"/>
          </a:xfrm>
          <a:prstGeom prst="bentConnector3">
            <a:avLst>
              <a:gd name="adj1" fmla="val 25936"/>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rot="10800000">
            <a:off x="2861394" y="4649201"/>
            <a:ext cx="2281997" cy="501116"/>
          </a:xfrm>
          <a:prstGeom prst="bentConnector3">
            <a:avLst>
              <a:gd name="adj1" fmla="val 29965"/>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0800000" flipV="1">
            <a:off x="9325915" y="4444076"/>
            <a:ext cx="1855432" cy="527873"/>
          </a:xfrm>
          <a:prstGeom prst="bentConnector3">
            <a:avLst>
              <a:gd name="adj1" fmla="val 65563"/>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0800000" flipV="1">
            <a:off x="8129550" y="2284830"/>
            <a:ext cx="2146669" cy="815751"/>
          </a:xfrm>
          <a:prstGeom prst="bentConnector3">
            <a:avLst>
              <a:gd name="adj1" fmla="val 74661"/>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8128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 presetClass="entr" presetSubtype="1" decel="10000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par>
                                <p:cTn id="17" presetID="8" presetClass="emph" presetSubtype="0" repeatCount="indefinite" fill="hold" nodeType="withEffect">
                                  <p:stCondLst>
                                    <p:cond delay="0"/>
                                  </p:stCondLst>
                                  <p:childTnLst>
                                    <p:animRot by="-86400000">
                                      <p:cBhvr>
                                        <p:cTn id="18" dur="8000" fill="hold"/>
                                        <p:tgtEl>
                                          <p:spTgt spid="30"/>
                                        </p:tgtEl>
                                        <p:attrNameLst>
                                          <p:attrName>r</p:attrName>
                                        </p:attrNameLst>
                                      </p:cBhvr>
                                    </p:animRot>
                                  </p:childTnLst>
                                </p:cTn>
                              </p:par>
                              <p:par>
                                <p:cTn id="19" presetID="22" presetClass="entr" presetSubtype="2" fill="hold" nodeType="withEffect">
                                  <p:stCondLst>
                                    <p:cond delay="500"/>
                                  </p:stCondLst>
                                  <p:childTnLst>
                                    <p:set>
                                      <p:cBhvr>
                                        <p:cTn id="20" dur="1" fill="hold">
                                          <p:stCondLst>
                                            <p:cond delay="0"/>
                                          </p:stCondLst>
                                        </p:cTn>
                                        <p:tgtEl>
                                          <p:spTgt spid="50"/>
                                        </p:tgtEl>
                                        <p:attrNameLst>
                                          <p:attrName>style.visibility</p:attrName>
                                        </p:attrNameLst>
                                      </p:cBhvr>
                                      <p:to>
                                        <p:strVal val="visible"/>
                                      </p:to>
                                    </p:set>
                                    <p:animEffect transition="in" filter="wipe(right)">
                                      <p:cBhvr>
                                        <p:cTn id="21" dur="500"/>
                                        <p:tgtEl>
                                          <p:spTgt spid="50"/>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Effect transition="in" filter="fade">
                                      <p:cBhvr>
                                        <p:cTn id="26" dur="500"/>
                                        <p:tgtEl>
                                          <p:spTgt spid="4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2" presetClass="entr" presetSubtype="1" decel="100000" fill="hold" nodeType="withEffect">
                                  <p:stCondLst>
                                    <p:cond delay="50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0-#ppt_h/2"/>
                                          </p:val>
                                        </p:tav>
                                        <p:tav tm="100000">
                                          <p:val>
                                            <p:strVal val="#ppt_y"/>
                                          </p:val>
                                        </p:tav>
                                      </p:tavLst>
                                    </p:anim>
                                  </p:childTnLst>
                                </p:cTn>
                              </p:par>
                              <p:par>
                                <p:cTn id="34" presetID="8" presetClass="emph" presetSubtype="0" repeatCount="indefinite" fill="hold" nodeType="withEffect">
                                  <p:stCondLst>
                                    <p:cond delay="500"/>
                                  </p:stCondLst>
                                  <p:childTnLst>
                                    <p:animRot by="76680000">
                                      <p:cBhvr>
                                        <p:cTn id="35" dur="7500" fill="hold"/>
                                        <p:tgtEl>
                                          <p:spTgt spid="33"/>
                                        </p:tgtEl>
                                        <p:attrNameLst>
                                          <p:attrName>r</p:attrName>
                                        </p:attrNameLst>
                                      </p:cBhvr>
                                    </p:animRot>
                                  </p:childTnLst>
                                </p:cTn>
                              </p:par>
                              <p:par>
                                <p:cTn id="36" presetID="22" presetClass="entr" presetSubtype="2" fill="hold" nodeType="withEffect">
                                  <p:stCondLst>
                                    <p:cond delay="1000"/>
                                  </p:stCondLst>
                                  <p:childTnLst>
                                    <p:set>
                                      <p:cBhvr>
                                        <p:cTn id="37" dur="1" fill="hold">
                                          <p:stCondLst>
                                            <p:cond delay="0"/>
                                          </p:stCondLst>
                                        </p:cTn>
                                        <p:tgtEl>
                                          <p:spTgt spid="51"/>
                                        </p:tgtEl>
                                        <p:attrNameLst>
                                          <p:attrName>style.visibility</p:attrName>
                                        </p:attrNameLst>
                                      </p:cBhvr>
                                      <p:to>
                                        <p:strVal val="visible"/>
                                      </p:to>
                                    </p:set>
                                    <p:animEffect transition="in" filter="wipe(right)">
                                      <p:cBhvr>
                                        <p:cTn id="38" dur="500"/>
                                        <p:tgtEl>
                                          <p:spTgt spid="51"/>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Effect transition="in" filter="fade">
                                      <p:cBhvr>
                                        <p:cTn id="43" dur="500"/>
                                        <p:tgtEl>
                                          <p:spTgt spid="4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2" presetClass="entr" presetSubtype="1" decel="100000" fill="hold" nodeType="withEffect">
                                  <p:stCondLst>
                                    <p:cond delay="100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0-#ppt_h/2"/>
                                          </p:val>
                                        </p:tav>
                                        <p:tav tm="100000">
                                          <p:val>
                                            <p:strVal val="#ppt_y"/>
                                          </p:val>
                                        </p:tav>
                                      </p:tavLst>
                                    </p:anim>
                                  </p:childTnLst>
                                </p:cTn>
                              </p:par>
                              <p:par>
                                <p:cTn id="51" presetID="8" presetClass="emph" presetSubtype="0" repeatCount="indefinite" fill="hold" nodeType="withEffect">
                                  <p:stCondLst>
                                    <p:cond delay="1000"/>
                                  </p:stCondLst>
                                  <p:childTnLst>
                                    <p:animRot by="-108000000">
                                      <p:cBhvr>
                                        <p:cTn id="52" dur="7000" fill="hold"/>
                                        <p:tgtEl>
                                          <p:spTgt spid="36"/>
                                        </p:tgtEl>
                                        <p:attrNameLst>
                                          <p:attrName>r</p:attrName>
                                        </p:attrNameLst>
                                      </p:cBhvr>
                                    </p:animRot>
                                  </p:childTnLst>
                                </p:cTn>
                              </p:par>
                              <p:par>
                                <p:cTn id="53" presetID="22" presetClass="entr" presetSubtype="8" fill="hold" nodeType="withEffect">
                                  <p:stCondLst>
                                    <p:cond delay="1500"/>
                                  </p:stCondLst>
                                  <p:childTnLst>
                                    <p:set>
                                      <p:cBhvr>
                                        <p:cTn id="54" dur="1" fill="hold">
                                          <p:stCondLst>
                                            <p:cond delay="0"/>
                                          </p:stCondLst>
                                        </p:cTn>
                                        <p:tgtEl>
                                          <p:spTgt spid="53"/>
                                        </p:tgtEl>
                                        <p:attrNameLst>
                                          <p:attrName>style.visibility</p:attrName>
                                        </p:attrNameLst>
                                      </p:cBhvr>
                                      <p:to>
                                        <p:strVal val="visible"/>
                                      </p:to>
                                    </p:set>
                                    <p:animEffect transition="in" filter="wipe(left)">
                                      <p:cBhvr>
                                        <p:cTn id="55" dur="500"/>
                                        <p:tgtEl>
                                          <p:spTgt spid="53"/>
                                        </p:tgtEl>
                                      </p:cBhvr>
                                    </p:animEffect>
                                  </p:childTnLst>
                                </p:cTn>
                              </p:par>
                              <p:par>
                                <p:cTn id="56" presetID="53" presetClass="entr" presetSubtype="16" fill="hold" grpId="0" nodeType="withEffect">
                                  <p:stCondLst>
                                    <p:cond delay="15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Effect transition="in" filter="fade">
                                      <p:cBhvr>
                                        <p:cTn id="60" dur="500"/>
                                        <p:tgtEl>
                                          <p:spTgt spid="4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2" presetClass="entr" presetSubtype="1" decel="100000" fill="hold" nodeType="withEffect">
                                  <p:stCondLst>
                                    <p:cond delay="150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fill="hold"/>
                                        <p:tgtEl>
                                          <p:spTgt spid="39"/>
                                        </p:tgtEl>
                                        <p:attrNameLst>
                                          <p:attrName>ppt_x</p:attrName>
                                        </p:attrNameLst>
                                      </p:cBhvr>
                                      <p:tavLst>
                                        <p:tav tm="0">
                                          <p:val>
                                            <p:strVal val="#ppt_x"/>
                                          </p:val>
                                        </p:tav>
                                        <p:tav tm="100000">
                                          <p:val>
                                            <p:strVal val="#ppt_x"/>
                                          </p:val>
                                        </p:tav>
                                      </p:tavLst>
                                    </p:anim>
                                    <p:anim calcmode="lin" valueType="num">
                                      <p:cBhvr additive="base">
                                        <p:cTn id="67" dur="500" fill="hold"/>
                                        <p:tgtEl>
                                          <p:spTgt spid="39"/>
                                        </p:tgtEl>
                                        <p:attrNameLst>
                                          <p:attrName>ppt_y</p:attrName>
                                        </p:attrNameLst>
                                      </p:cBhvr>
                                      <p:tavLst>
                                        <p:tav tm="0">
                                          <p:val>
                                            <p:strVal val="0-#ppt_h/2"/>
                                          </p:val>
                                        </p:tav>
                                        <p:tav tm="100000">
                                          <p:val>
                                            <p:strVal val="#ppt_y"/>
                                          </p:val>
                                        </p:tav>
                                      </p:tavLst>
                                    </p:anim>
                                  </p:childTnLst>
                                </p:cTn>
                              </p:par>
                              <p:par>
                                <p:cTn id="68" presetID="8" presetClass="emph" presetSubtype="0" repeatCount="indefinite" fill="hold" nodeType="withEffect">
                                  <p:stCondLst>
                                    <p:cond delay="1500"/>
                                  </p:stCondLst>
                                  <p:childTnLst>
                                    <p:animRot by="86400000">
                                      <p:cBhvr>
                                        <p:cTn id="69" dur="6500" fill="hold"/>
                                        <p:tgtEl>
                                          <p:spTgt spid="39"/>
                                        </p:tgtEl>
                                        <p:attrNameLst>
                                          <p:attrName>r</p:attrName>
                                        </p:attrNameLst>
                                      </p:cBhvr>
                                    </p:animRot>
                                  </p:childTnLst>
                                </p:cTn>
                              </p:par>
                              <p:par>
                                <p:cTn id="70" presetID="22" presetClass="entr" presetSubtype="8" fill="hold" nodeType="withEffect">
                                  <p:stCondLst>
                                    <p:cond delay="2000"/>
                                  </p:stCondLst>
                                  <p:childTnLst>
                                    <p:set>
                                      <p:cBhvr>
                                        <p:cTn id="71" dur="1" fill="hold">
                                          <p:stCondLst>
                                            <p:cond delay="0"/>
                                          </p:stCondLst>
                                        </p:cTn>
                                        <p:tgtEl>
                                          <p:spTgt spid="52"/>
                                        </p:tgtEl>
                                        <p:attrNameLst>
                                          <p:attrName>style.visibility</p:attrName>
                                        </p:attrNameLst>
                                      </p:cBhvr>
                                      <p:to>
                                        <p:strVal val="visible"/>
                                      </p:to>
                                    </p:set>
                                    <p:animEffect transition="in" filter="wipe(left)">
                                      <p:cBhvr>
                                        <p:cTn id="72" dur="500"/>
                                        <p:tgtEl>
                                          <p:spTgt spid="52"/>
                                        </p:tgtEl>
                                      </p:cBhvr>
                                    </p:animEffect>
                                  </p:childTnLst>
                                </p:cTn>
                              </p:par>
                              <p:par>
                                <p:cTn id="73" presetID="53" presetClass="entr" presetSubtype="16" fill="hold" grpId="0" nodeType="withEffect">
                                  <p:stCondLst>
                                    <p:cond delay="2000"/>
                                  </p:stCondLst>
                                  <p:childTnLst>
                                    <p:set>
                                      <p:cBhvr>
                                        <p:cTn id="74" dur="1" fill="hold">
                                          <p:stCondLst>
                                            <p:cond delay="0"/>
                                          </p:stCondLst>
                                        </p:cTn>
                                        <p:tgtEl>
                                          <p:spTgt spid="48"/>
                                        </p:tgtEl>
                                        <p:attrNameLst>
                                          <p:attrName>style.visibility</p:attrName>
                                        </p:attrNameLst>
                                      </p:cBhvr>
                                      <p:to>
                                        <p:strVal val="visible"/>
                                      </p:to>
                                    </p:set>
                                    <p:anim calcmode="lin" valueType="num">
                                      <p:cBhvr>
                                        <p:cTn id="75" dur="500" fill="hold"/>
                                        <p:tgtEl>
                                          <p:spTgt spid="48"/>
                                        </p:tgtEl>
                                        <p:attrNameLst>
                                          <p:attrName>ppt_w</p:attrName>
                                        </p:attrNameLst>
                                      </p:cBhvr>
                                      <p:tavLst>
                                        <p:tav tm="0">
                                          <p:val>
                                            <p:fltVal val="0"/>
                                          </p:val>
                                        </p:tav>
                                        <p:tav tm="100000">
                                          <p:val>
                                            <p:strVal val="#ppt_w"/>
                                          </p:val>
                                        </p:tav>
                                      </p:tavLst>
                                    </p:anim>
                                    <p:anim calcmode="lin" valueType="num">
                                      <p:cBhvr>
                                        <p:cTn id="76" dur="500" fill="hold"/>
                                        <p:tgtEl>
                                          <p:spTgt spid="48"/>
                                        </p:tgtEl>
                                        <p:attrNameLst>
                                          <p:attrName>ppt_h</p:attrName>
                                        </p:attrNameLst>
                                      </p:cBhvr>
                                      <p:tavLst>
                                        <p:tav tm="0">
                                          <p:val>
                                            <p:fltVal val="0"/>
                                          </p:val>
                                        </p:tav>
                                        <p:tav tm="100000">
                                          <p:val>
                                            <p:strVal val="#ppt_h"/>
                                          </p:val>
                                        </p:tav>
                                      </p:tavLst>
                                    </p:anim>
                                    <p:animEffect transition="in" filter="fade">
                                      <p:cBhvr>
                                        <p:cTn id="77" dur="500"/>
                                        <p:tgtEl>
                                          <p:spTgt spid="48"/>
                                        </p:tgtEl>
                                      </p:cBhvr>
                                    </p:animEffect>
                                  </p:childTnLst>
                                </p:cTn>
                              </p:par>
                              <p:par>
                                <p:cTn id="78" presetID="10" presetClass="entr" presetSubtype="0" fill="hold" grpId="0" nodeType="withEffect">
                                  <p:stCondLst>
                                    <p:cond delay="150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2" grpId="0"/>
      <p:bldP spid="43" grpId="0"/>
      <p:bldP spid="44" grpId="0"/>
      <p:bldP spid="45" grpId="0"/>
      <p:bldP spid="46" grpId="0"/>
      <p:bldP spid="47" grpId="0"/>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974982" y="2165130"/>
            <a:ext cx="1488640" cy="14839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27" name="矩形 26"/>
          <p:cNvSpPr/>
          <p:nvPr/>
        </p:nvSpPr>
        <p:spPr>
          <a:xfrm>
            <a:off x="2974982" y="3649045"/>
            <a:ext cx="1488640" cy="89034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itchFamily="34" charset="-122"/>
                <a:ea typeface="微软雅黑" pitchFamily="34" charset="-122"/>
                <a:cs typeface="华文黑体" pitchFamily="2" charset="-122"/>
              </a:rPr>
              <a:t>点击添加标题</a:t>
            </a:r>
          </a:p>
          <a:p>
            <a:pPr algn="ctr"/>
            <a:r>
              <a:rPr lang="zh-CN" altLang="en-US" sz="1600" dirty="0">
                <a:latin typeface="微软雅黑" pitchFamily="34" charset="-122"/>
                <a:ea typeface="微软雅黑" pitchFamily="34" charset="-122"/>
                <a:cs typeface="华文黑体" pitchFamily="2" charset="-122"/>
              </a:rPr>
              <a:t>点击添加</a:t>
            </a:r>
            <a:r>
              <a:rPr lang="zh-CN" altLang="en-US" sz="1600" dirty="0" smtClean="0">
                <a:latin typeface="微软雅黑" pitchFamily="34" charset="-122"/>
                <a:ea typeface="微软雅黑" pitchFamily="34" charset="-122"/>
                <a:cs typeface="华文黑体" pitchFamily="2" charset="-122"/>
              </a:rPr>
              <a:t>标题</a:t>
            </a:r>
            <a:endParaRPr lang="zh-CN" altLang="en-US" sz="1600" dirty="0">
              <a:latin typeface="微软雅黑" pitchFamily="34" charset="-122"/>
              <a:ea typeface="微软雅黑" pitchFamily="34" charset="-122"/>
              <a:cs typeface="华文黑体" pitchFamily="2" charset="-122"/>
            </a:endParaRPr>
          </a:p>
        </p:txBody>
      </p:sp>
      <p:sp>
        <p:nvSpPr>
          <p:cNvPr id="28" name="矩形 27"/>
          <p:cNvSpPr/>
          <p:nvPr/>
        </p:nvSpPr>
        <p:spPr>
          <a:xfrm>
            <a:off x="4657145" y="2165130"/>
            <a:ext cx="1488640" cy="14839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29" name="矩形 28"/>
          <p:cNvSpPr/>
          <p:nvPr/>
        </p:nvSpPr>
        <p:spPr>
          <a:xfrm>
            <a:off x="4657145" y="3649045"/>
            <a:ext cx="1488640" cy="89034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itchFamily="34" charset="-122"/>
                <a:ea typeface="微软雅黑" pitchFamily="34" charset="-122"/>
                <a:cs typeface="华文黑体" pitchFamily="2" charset="-122"/>
              </a:rPr>
              <a:t>点击添加标题</a:t>
            </a:r>
          </a:p>
          <a:p>
            <a:pPr algn="ctr"/>
            <a:r>
              <a:rPr lang="zh-CN" altLang="en-US" sz="1600" dirty="0">
                <a:latin typeface="微软雅黑" pitchFamily="34" charset="-122"/>
                <a:ea typeface="微软雅黑" pitchFamily="34" charset="-122"/>
                <a:cs typeface="华文黑体" pitchFamily="2" charset="-122"/>
              </a:rPr>
              <a:t>点击添加</a:t>
            </a:r>
            <a:r>
              <a:rPr lang="zh-CN" altLang="en-US" sz="1600" dirty="0" smtClean="0">
                <a:latin typeface="微软雅黑" pitchFamily="34" charset="-122"/>
                <a:ea typeface="微软雅黑" pitchFamily="34" charset="-122"/>
                <a:cs typeface="华文黑体" pitchFamily="2" charset="-122"/>
              </a:rPr>
              <a:t>标题</a:t>
            </a:r>
            <a:endParaRPr lang="zh-CN" altLang="en-US" sz="1600" dirty="0">
              <a:latin typeface="微软雅黑" pitchFamily="34" charset="-122"/>
              <a:ea typeface="微软雅黑" pitchFamily="34" charset="-122"/>
              <a:cs typeface="华文黑体" pitchFamily="2" charset="-122"/>
            </a:endParaRPr>
          </a:p>
        </p:txBody>
      </p:sp>
      <p:sp>
        <p:nvSpPr>
          <p:cNvPr id="30" name="矩形 29"/>
          <p:cNvSpPr/>
          <p:nvPr/>
        </p:nvSpPr>
        <p:spPr>
          <a:xfrm>
            <a:off x="6339309" y="2165130"/>
            <a:ext cx="1488640" cy="14839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31" name="矩形 30"/>
          <p:cNvSpPr/>
          <p:nvPr/>
        </p:nvSpPr>
        <p:spPr>
          <a:xfrm>
            <a:off x="6339309" y="3649045"/>
            <a:ext cx="1488640" cy="89034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itchFamily="34" charset="-122"/>
                <a:ea typeface="微软雅黑" pitchFamily="34" charset="-122"/>
                <a:cs typeface="华文黑体" pitchFamily="2" charset="-122"/>
              </a:rPr>
              <a:t>点击添加标题</a:t>
            </a:r>
          </a:p>
          <a:p>
            <a:pPr algn="ctr"/>
            <a:r>
              <a:rPr lang="zh-CN" altLang="en-US" sz="1600" dirty="0">
                <a:latin typeface="微软雅黑" pitchFamily="34" charset="-122"/>
                <a:ea typeface="微软雅黑" pitchFamily="34" charset="-122"/>
                <a:cs typeface="华文黑体" pitchFamily="2" charset="-122"/>
              </a:rPr>
              <a:t>点击添加</a:t>
            </a:r>
            <a:r>
              <a:rPr lang="zh-CN" altLang="en-US" sz="1600" dirty="0" smtClean="0">
                <a:latin typeface="微软雅黑" pitchFamily="34" charset="-122"/>
                <a:ea typeface="微软雅黑" pitchFamily="34" charset="-122"/>
                <a:cs typeface="华文黑体" pitchFamily="2" charset="-122"/>
              </a:rPr>
              <a:t>标题</a:t>
            </a:r>
            <a:endParaRPr lang="zh-CN" altLang="en-US" sz="1600" dirty="0">
              <a:latin typeface="微软雅黑" pitchFamily="34" charset="-122"/>
              <a:ea typeface="微软雅黑" pitchFamily="34" charset="-122"/>
              <a:cs typeface="华文黑体" pitchFamily="2" charset="-122"/>
            </a:endParaRPr>
          </a:p>
        </p:txBody>
      </p:sp>
      <p:sp>
        <p:nvSpPr>
          <p:cNvPr id="32" name="矩形 31"/>
          <p:cNvSpPr/>
          <p:nvPr/>
        </p:nvSpPr>
        <p:spPr>
          <a:xfrm>
            <a:off x="8021473" y="2165130"/>
            <a:ext cx="1488640" cy="14839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33" name="矩形 32"/>
          <p:cNvSpPr/>
          <p:nvPr/>
        </p:nvSpPr>
        <p:spPr>
          <a:xfrm>
            <a:off x="8021473" y="3649045"/>
            <a:ext cx="1488640" cy="89034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itchFamily="34" charset="-122"/>
                <a:ea typeface="微软雅黑" pitchFamily="34" charset="-122"/>
                <a:cs typeface="华文黑体" pitchFamily="2" charset="-122"/>
              </a:rPr>
              <a:t>点击添加标题</a:t>
            </a:r>
          </a:p>
          <a:p>
            <a:pPr algn="ctr"/>
            <a:r>
              <a:rPr lang="zh-CN" altLang="en-US" sz="1600" dirty="0">
                <a:latin typeface="微软雅黑" pitchFamily="34" charset="-122"/>
                <a:ea typeface="微软雅黑" pitchFamily="34" charset="-122"/>
                <a:cs typeface="华文黑体" pitchFamily="2" charset="-122"/>
              </a:rPr>
              <a:t>点击添加</a:t>
            </a:r>
            <a:r>
              <a:rPr lang="zh-CN" altLang="en-US" sz="1600" dirty="0" smtClean="0">
                <a:latin typeface="微软雅黑" pitchFamily="34" charset="-122"/>
                <a:ea typeface="微软雅黑" pitchFamily="34" charset="-122"/>
                <a:cs typeface="华文黑体" pitchFamily="2" charset="-122"/>
              </a:rPr>
              <a:t>标题</a:t>
            </a:r>
            <a:endParaRPr lang="zh-CN" altLang="en-US" sz="1600" dirty="0">
              <a:latin typeface="微软雅黑" pitchFamily="34" charset="-122"/>
              <a:ea typeface="微软雅黑" pitchFamily="34" charset="-122"/>
              <a:cs typeface="华文黑体" pitchFamily="2" charset="-122"/>
            </a:endParaRPr>
          </a:p>
        </p:txBody>
      </p:sp>
      <p:sp>
        <p:nvSpPr>
          <p:cNvPr id="34" name="矩形 33"/>
          <p:cNvSpPr/>
          <p:nvPr/>
        </p:nvSpPr>
        <p:spPr>
          <a:xfrm>
            <a:off x="9703636" y="2165130"/>
            <a:ext cx="1488640" cy="14839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35" name="矩形 34"/>
          <p:cNvSpPr/>
          <p:nvPr/>
        </p:nvSpPr>
        <p:spPr>
          <a:xfrm>
            <a:off x="9703636" y="3649045"/>
            <a:ext cx="1488640" cy="89034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itchFamily="34" charset="-122"/>
                <a:ea typeface="微软雅黑" pitchFamily="34" charset="-122"/>
                <a:cs typeface="华文黑体" pitchFamily="2" charset="-122"/>
              </a:rPr>
              <a:t>点击添加标题</a:t>
            </a:r>
          </a:p>
          <a:p>
            <a:pPr algn="ctr"/>
            <a:r>
              <a:rPr lang="zh-CN" altLang="en-US" sz="1600" dirty="0">
                <a:latin typeface="微软雅黑" pitchFamily="34" charset="-122"/>
                <a:ea typeface="微软雅黑" pitchFamily="34" charset="-122"/>
                <a:cs typeface="华文黑体" pitchFamily="2" charset="-122"/>
              </a:rPr>
              <a:t>点击添加</a:t>
            </a:r>
            <a:r>
              <a:rPr lang="zh-CN" altLang="en-US" sz="1600" dirty="0" smtClean="0">
                <a:latin typeface="微软雅黑" pitchFamily="34" charset="-122"/>
                <a:ea typeface="微软雅黑" pitchFamily="34" charset="-122"/>
                <a:cs typeface="华文黑体" pitchFamily="2" charset="-122"/>
              </a:rPr>
              <a:t>标题</a:t>
            </a:r>
            <a:endParaRPr lang="zh-CN" altLang="en-US" sz="1600" dirty="0">
              <a:latin typeface="微软雅黑" pitchFamily="34" charset="-122"/>
              <a:ea typeface="微软雅黑" pitchFamily="34" charset="-122"/>
              <a:cs typeface="华文黑体" pitchFamily="2" charset="-122"/>
            </a:endParaRPr>
          </a:p>
        </p:txBody>
      </p:sp>
      <p:grpSp>
        <p:nvGrpSpPr>
          <p:cNvPr id="36" name="组合 35"/>
          <p:cNvGrpSpPr/>
          <p:nvPr/>
        </p:nvGrpSpPr>
        <p:grpSpPr>
          <a:xfrm>
            <a:off x="3451565" y="2343199"/>
            <a:ext cx="535474" cy="686136"/>
            <a:chOff x="3095876" y="2479873"/>
            <a:chExt cx="366231" cy="470769"/>
          </a:xfrm>
        </p:grpSpPr>
        <p:sp>
          <p:nvSpPr>
            <p:cNvPr id="37" name="Freeform 108"/>
            <p:cNvSpPr>
              <a:spLocks/>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3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3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4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grpSp>
      <p:sp>
        <p:nvSpPr>
          <p:cNvPr id="41" name="Freeform 64"/>
          <p:cNvSpPr>
            <a:spLocks noEditPoints="1"/>
          </p:cNvSpPr>
          <p:nvPr/>
        </p:nvSpPr>
        <p:spPr bwMode="auto">
          <a:xfrm flipH="1">
            <a:off x="5032891" y="2381677"/>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grpSp>
        <p:nvGrpSpPr>
          <p:cNvPr id="42" name="组合 41"/>
          <p:cNvGrpSpPr/>
          <p:nvPr/>
        </p:nvGrpSpPr>
        <p:grpSpPr>
          <a:xfrm>
            <a:off x="6853543" y="2352461"/>
            <a:ext cx="460172" cy="667613"/>
            <a:chOff x="5690315" y="3674507"/>
            <a:chExt cx="314729" cy="458061"/>
          </a:xfrm>
        </p:grpSpPr>
        <p:sp>
          <p:nvSpPr>
            <p:cNvPr id="43" name="Freeform 36"/>
            <p:cNvSpPr>
              <a:spLocks/>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4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grpSp>
      <p:sp>
        <p:nvSpPr>
          <p:cNvPr id="45" name="Freeform 9"/>
          <p:cNvSpPr>
            <a:spLocks/>
          </p:cNvSpPr>
          <p:nvPr/>
        </p:nvSpPr>
        <p:spPr bwMode="auto">
          <a:xfrm flipH="1">
            <a:off x="8383296" y="2447416"/>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grpSp>
        <p:nvGrpSpPr>
          <p:cNvPr id="46" name="组合 45"/>
          <p:cNvGrpSpPr/>
          <p:nvPr/>
        </p:nvGrpSpPr>
        <p:grpSpPr>
          <a:xfrm>
            <a:off x="10121881" y="2380947"/>
            <a:ext cx="652151" cy="610641"/>
            <a:chOff x="1784487" y="2486066"/>
            <a:chExt cx="446032" cy="418971"/>
          </a:xfrm>
        </p:grpSpPr>
        <p:sp>
          <p:nvSpPr>
            <p:cNvPr id="47" name="Freeform 68"/>
            <p:cNvSpPr>
              <a:spLocks/>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48" name="Freeform 69"/>
            <p:cNvSpPr>
              <a:spLocks/>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49" name="Freeform 70"/>
            <p:cNvSpPr>
              <a:spLocks/>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50" name="Freeform 71"/>
            <p:cNvSpPr>
              <a:spLocks/>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51" name="Freeform 72"/>
            <p:cNvSpPr>
              <a:spLocks/>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sp>
          <p:nvSpPr>
            <p:cNvPr id="52"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dirty="0">
                <a:solidFill>
                  <a:sysClr val="windowText" lastClr="000000"/>
                </a:solidFill>
                <a:latin typeface="Calibri"/>
                <a:ea typeface="微软雅黑" pitchFamily="34" charset="-122"/>
              </a:endParaRPr>
            </a:p>
          </p:txBody>
        </p:sp>
      </p:grpSp>
      <p:grpSp>
        <p:nvGrpSpPr>
          <p:cNvPr id="53" name="组合 52"/>
          <p:cNvGrpSpPr/>
          <p:nvPr/>
        </p:nvGrpSpPr>
        <p:grpSpPr>
          <a:xfrm>
            <a:off x="3629984" y="3233548"/>
            <a:ext cx="6907291" cy="178070"/>
            <a:chOff x="1918742" y="3212976"/>
            <a:chExt cx="8352927" cy="216024"/>
          </a:xfrm>
        </p:grpSpPr>
        <p:sp>
          <p:nvSpPr>
            <p:cNvPr id="54" name="椭圆 5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5" name="椭圆 5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6" name="椭圆 5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7" name="椭圆 5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8" name="椭圆 5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9" name="矩形 5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sp>
        <p:nvSpPr>
          <p:cNvPr id="60" name="等腰三角形 59"/>
          <p:cNvSpPr/>
          <p:nvPr/>
        </p:nvSpPr>
        <p:spPr>
          <a:xfrm flipV="1">
            <a:off x="3615692" y="4539393"/>
            <a:ext cx="207219" cy="178070"/>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61" name="等腰三角形 60"/>
          <p:cNvSpPr/>
          <p:nvPr/>
        </p:nvSpPr>
        <p:spPr>
          <a:xfrm flipV="1">
            <a:off x="5297856" y="4539393"/>
            <a:ext cx="207219" cy="178070"/>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62" name="等腰三角形 61"/>
          <p:cNvSpPr/>
          <p:nvPr/>
        </p:nvSpPr>
        <p:spPr>
          <a:xfrm flipV="1">
            <a:off x="6980020" y="4539393"/>
            <a:ext cx="207219" cy="178070"/>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63" name="等腰三角形 62"/>
          <p:cNvSpPr/>
          <p:nvPr/>
        </p:nvSpPr>
        <p:spPr>
          <a:xfrm flipV="1">
            <a:off x="8662183" y="4539393"/>
            <a:ext cx="207219" cy="178070"/>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64" name="等腰三角形 63"/>
          <p:cNvSpPr/>
          <p:nvPr/>
        </p:nvSpPr>
        <p:spPr>
          <a:xfrm flipV="1">
            <a:off x="10344347" y="4539393"/>
            <a:ext cx="207219" cy="178070"/>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dirty="0">
              <a:ea typeface="微软雅黑" pitchFamily="34" charset="-122"/>
            </a:endParaRPr>
          </a:p>
        </p:txBody>
      </p:sp>
      <p:sp>
        <p:nvSpPr>
          <p:cNvPr id="65" name="TextBox 64"/>
          <p:cNvSpPr txBox="1"/>
          <p:nvPr/>
        </p:nvSpPr>
        <p:spPr>
          <a:xfrm>
            <a:off x="3181379" y="4828517"/>
            <a:ext cx="1075846" cy="353256"/>
          </a:xfrm>
          <a:prstGeom prst="rect">
            <a:avLst/>
          </a:prstGeom>
          <a:noFill/>
        </p:spPr>
        <p:txBody>
          <a:bodyPr wrap="none" lIns="75520" tIns="37760" rIns="75520" bIns="37760" rtlCol="0">
            <a:spAutoFit/>
          </a:bodyPr>
          <a:lstStyle/>
          <a:p>
            <a:pPr algn="ctr"/>
            <a:r>
              <a:rPr lang="zh-CN" altLang="en-US" b="1" dirty="0" smtClean="0">
                <a:solidFill>
                  <a:schemeClr val="bg1"/>
                </a:solidFill>
                <a:latin typeface="微软雅黑" pitchFamily="34" charset="-122"/>
                <a:ea typeface="微软雅黑" pitchFamily="34" charset="-122"/>
              </a:rPr>
              <a:t>添加文字</a:t>
            </a:r>
            <a:endParaRPr lang="zh-CN" altLang="en-US" b="1" dirty="0">
              <a:solidFill>
                <a:schemeClr val="bg1"/>
              </a:solidFill>
              <a:latin typeface="微软雅黑" pitchFamily="34" charset="-122"/>
              <a:ea typeface="微软雅黑" pitchFamily="34" charset="-122"/>
            </a:endParaRPr>
          </a:p>
        </p:txBody>
      </p:sp>
      <p:sp>
        <p:nvSpPr>
          <p:cNvPr id="66" name="TextBox 65"/>
          <p:cNvSpPr txBox="1"/>
          <p:nvPr/>
        </p:nvSpPr>
        <p:spPr>
          <a:xfrm>
            <a:off x="4863543" y="4828517"/>
            <a:ext cx="1075846" cy="353256"/>
          </a:xfrm>
          <a:prstGeom prst="rect">
            <a:avLst/>
          </a:prstGeom>
          <a:noFill/>
        </p:spPr>
        <p:txBody>
          <a:bodyPr wrap="none" lIns="75520" tIns="37760" rIns="75520" bIns="37760" rtlCol="0">
            <a:spAutoFit/>
          </a:bodyPr>
          <a:lstStyle/>
          <a:p>
            <a:pPr algn="ctr"/>
            <a:r>
              <a:rPr lang="zh-CN" altLang="en-US" b="1" dirty="0">
                <a:solidFill>
                  <a:schemeClr val="bg1"/>
                </a:solidFill>
                <a:latin typeface="微软雅黑" pitchFamily="34" charset="-122"/>
                <a:ea typeface="微软雅黑" pitchFamily="34" charset="-122"/>
              </a:rPr>
              <a:t>添加文字</a:t>
            </a:r>
          </a:p>
        </p:txBody>
      </p:sp>
      <p:sp>
        <p:nvSpPr>
          <p:cNvPr id="67" name="TextBox 66"/>
          <p:cNvSpPr txBox="1"/>
          <p:nvPr/>
        </p:nvSpPr>
        <p:spPr>
          <a:xfrm>
            <a:off x="6545707" y="4828517"/>
            <a:ext cx="1075846" cy="353256"/>
          </a:xfrm>
          <a:prstGeom prst="rect">
            <a:avLst/>
          </a:prstGeom>
          <a:noFill/>
        </p:spPr>
        <p:txBody>
          <a:bodyPr wrap="none" lIns="75520" tIns="37760" rIns="75520" bIns="37760" rtlCol="0">
            <a:spAutoFit/>
          </a:bodyPr>
          <a:lstStyle/>
          <a:p>
            <a:pPr algn="ctr"/>
            <a:r>
              <a:rPr lang="zh-CN" altLang="en-US" b="1" dirty="0">
                <a:solidFill>
                  <a:schemeClr val="bg1"/>
                </a:solidFill>
                <a:latin typeface="微软雅黑" pitchFamily="34" charset="-122"/>
                <a:ea typeface="微软雅黑" pitchFamily="34" charset="-122"/>
              </a:rPr>
              <a:t>添加文字</a:t>
            </a:r>
          </a:p>
        </p:txBody>
      </p:sp>
      <p:sp>
        <p:nvSpPr>
          <p:cNvPr id="68" name="TextBox 67"/>
          <p:cNvSpPr txBox="1"/>
          <p:nvPr/>
        </p:nvSpPr>
        <p:spPr>
          <a:xfrm>
            <a:off x="8227871" y="4828517"/>
            <a:ext cx="1075846" cy="353256"/>
          </a:xfrm>
          <a:prstGeom prst="rect">
            <a:avLst/>
          </a:prstGeom>
          <a:noFill/>
        </p:spPr>
        <p:txBody>
          <a:bodyPr wrap="none" lIns="75520" tIns="37760" rIns="75520" bIns="37760" rtlCol="0">
            <a:spAutoFit/>
          </a:bodyPr>
          <a:lstStyle/>
          <a:p>
            <a:pPr algn="ctr"/>
            <a:r>
              <a:rPr lang="zh-CN" altLang="en-US" b="1" dirty="0">
                <a:solidFill>
                  <a:schemeClr val="bg1"/>
                </a:solidFill>
                <a:latin typeface="微软雅黑" pitchFamily="34" charset="-122"/>
                <a:ea typeface="微软雅黑" pitchFamily="34" charset="-122"/>
              </a:rPr>
              <a:t>添加文字</a:t>
            </a:r>
          </a:p>
        </p:txBody>
      </p:sp>
      <p:sp>
        <p:nvSpPr>
          <p:cNvPr id="69" name="TextBox 68"/>
          <p:cNvSpPr txBox="1"/>
          <p:nvPr/>
        </p:nvSpPr>
        <p:spPr>
          <a:xfrm>
            <a:off x="9910034" y="4828517"/>
            <a:ext cx="1075846" cy="353256"/>
          </a:xfrm>
          <a:prstGeom prst="rect">
            <a:avLst/>
          </a:prstGeom>
          <a:noFill/>
        </p:spPr>
        <p:txBody>
          <a:bodyPr wrap="none" lIns="75520" tIns="37760" rIns="75520" bIns="37760" rtlCol="0">
            <a:spAutoFit/>
          </a:bodyPr>
          <a:lstStyle/>
          <a:p>
            <a:pPr algn="ctr"/>
            <a:r>
              <a:rPr lang="zh-CN" altLang="en-US" b="1" dirty="0">
                <a:solidFill>
                  <a:schemeClr val="bg1"/>
                </a:solidFill>
                <a:latin typeface="微软雅黑" pitchFamily="34" charset="-122"/>
                <a:ea typeface="微软雅黑" pitchFamily="34" charset="-122"/>
              </a:rPr>
              <a:t>添加文字</a:t>
            </a:r>
          </a:p>
        </p:txBody>
      </p:sp>
      <p:sp>
        <p:nvSpPr>
          <p:cNvPr id="70" name="矩形 69"/>
          <p:cNvSpPr/>
          <p:nvPr/>
        </p:nvSpPr>
        <p:spPr>
          <a:xfrm>
            <a:off x="2974982" y="5251673"/>
            <a:ext cx="8217295" cy="48568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300" dirty="0" smtClean="0">
                <a:latin typeface="微软雅黑" pitchFamily="34" charset="-122"/>
                <a:ea typeface="微软雅黑" pitchFamily="34" charset="-122"/>
              </a:rPr>
              <a:t>点击此处添加标题</a:t>
            </a:r>
            <a:endParaRPr lang="zh-CN" altLang="en-US" sz="2300" dirty="0">
              <a:latin typeface="微软雅黑" pitchFamily="34" charset="-122"/>
              <a:ea typeface="微软雅黑" pitchFamily="34" charset="-122"/>
            </a:endParaRPr>
          </a:p>
        </p:txBody>
      </p:sp>
      <p:sp>
        <p:nvSpPr>
          <p:cNvPr id="71"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72" name="组合 71"/>
          <p:cNvGrpSpPr/>
          <p:nvPr/>
        </p:nvGrpSpPr>
        <p:grpSpPr>
          <a:xfrm>
            <a:off x="5334856" y="570216"/>
            <a:ext cx="263341" cy="395013"/>
            <a:chOff x="5284519" y="1508166"/>
            <a:chExt cx="213756" cy="427512"/>
          </a:xfrm>
        </p:grpSpPr>
        <p:cxnSp>
          <p:nvCxnSpPr>
            <p:cNvPr id="73" name="直接连接符 72"/>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099522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5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00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150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150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0-#ppt_h/2"/>
                                          </p:val>
                                        </p:tav>
                                        <p:tav tm="100000">
                                          <p:val>
                                            <p:strVal val="#ppt_y"/>
                                          </p:val>
                                        </p:tav>
                                      </p:tavLst>
                                    </p:anim>
                                  </p:childTnLst>
                                </p:cTn>
                              </p:par>
                              <p:par>
                                <p:cTn id="45" presetID="2" presetClass="entr" presetSubtype="4" fill="hold" grpId="0" nodeType="withEffect">
                                  <p:stCondLst>
                                    <p:cond delay="200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1" fill="hold" grpId="0" nodeType="withEffect">
                                  <p:stCondLst>
                                    <p:cond delay="200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0-#ppt_h/2"/>
                                          </p:val>
                                        </p:tav>
                                        <p:tav tm="100000">
                                          <p:val>
                                            <p:strVal val="#ppt_y"/>
                                          </p:val>
                                        </p:tav>
                                      </p:tavLst>
                                    </p:anim>
                                  </p:childTnLst>
                                </p:cTn>
                              </p:par>
                              <p:par>
                                <p:cTn id="53" presetID="42" presetClass="entr" presetSubtype="0" fill="hold" nodeType="withEffect">
                                  <p:stCondLst>
                                    <p:cond delay="25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000"/>
                                        <p:tgtEl>
                                          <p:spTgt spid="36"/>
                                        </p:tgtEl>
                                      </p:cBhvr>
                                    </p:animEffect>
                                    <p:anim calcmode="lin" valueType="num">
                                      <p:cBhvr>
                                        <p:cTn id="56" dur="1000" fill="hold"/>
                                        <p:tgtEl>
                                          <p:spTgt spid="36"/>
                                        </p:tgtEl>
                                        <p:attrNameLst>
                                          <p:attrName>ppt_x</p:attrName>
                                        </p:attrNameLst>
                                      </p:cBhvr>
                                      <p:tavLst>
                                        <p:tav tm="0">
                                          <p:val>
                                            <p:strVal val="#ppt_x"/>
                                          </p:val>
                                        </p:tav>
                                        <p:tav tm="100000">
                                          <p:val>
                                            <p:strVal val="#ppt_x"/>
                                          </p:val>
                                        </p:tav>
                                      </p:tavLst>
                                    </p:anim>
                                    <p:anim calcmode="lin" valueType="num">
                                      <p:cBhvr>
                                        <p:cTn id="57" dur="1000" fill="hold"/>
                                        <p:tgtEl>
                                          <p:spTgt spid="3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1000"/>
                                        <p:tgtEl>
                                          <p:spTgt spid="41"/>
                                        </p:tgtEl>
                                      </p:cBhvr>
                                    </p:animEffect>
                                    <p:anim calcmode="lin" valueType="num">
                                      <p:cBhvr>
                                        <p:cTn id="61" dur="1000" fill="hold"/>
                                        <p:tgtEl>
                                          <p:spTgt spid="41"/>
                                        </p:tgtEl>
                                        <p:attrNameLst>
                                          <p:attrName>ppt_x</p:attrName>
                                        </p:attrNameLst>
                                      </p:cBhvr>
                                      <p:tavLst>
                                        <p:tav tm="0">
                                          <p:val>
                                            <p:strVal val="#ppt_x"/>
                                          </p:val>
                                        </p:tav>
                                        <p:tav tm="100000">
                                          <p:val>
                                            <p:strVal val="#ppt_x"/>
                                          </p:val>
                                        </p:tav>
                                      </p:tavLst>
                                    </p:anim>
                                    <p:anim calcmode="lin" valueType="num">
                                      <p:cBhvr>
                                        <p:cTn id="62" dur="1000" fill="hold"/>
                                        <p:tgtEl>
                                          <p:spTgt spid="4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1000"/>
                                        <p:tgtEl>
                                          <p:spTgt spid="42"/>
                                        </p:tgtEl>
                                      </p:cBhvr>
                                    </p:animEffect>
                                    <p:anim calcmode="lin" valueType="num">
                                      <p:cBhvr>
                                        <p:cTn id="66" dur="1000" fill="hold"/>
                                        <p:tgtEl>
                                          <p:spTgt spid="42"/>
                                        </p:tgtEl>
                                        <p:attrNameLst>
                                          <p:attrName>ppt_x</p:attrName>
                                        </p:attrNameLst>
                                      </p:cBhvr>
                                      <p:tavLst>
                                        <p:tav tm="0">
                                          <p:val>
                                            <p:strVal val="#ppt_x"/>
                                          </p:val>
                                        </p:tav>
                                        <p:tav tm="100000">
                                          <p:val>
                                            <p:strVal val="#ppt_x"/>
                                          </p:val>
                                        </p:tav>
                                      </p:tavLst>
                                    </p:anim>
                                    <p:anim calcmode="lin" valueType="num">
                                      <p:cBhvr>
                                        <p:cTn id="67" dur="1000" fill="hold"/>
                                        <p:tgtEl>
                                          <p:spTgt spid="4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5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1000"/>
                                        <p:tgtEl>
                                          <p:spTgt spid="45"/>
                                        </p:tgtEl>
                                      </p:cBhvr>
                                    </p:animEffect>
                                    <p:anim calcmode="lin" valueType="num">
                                      <p:cBhvr>
                                        <p:cTn id="71" dur="1000" fill="hold"/>
                                        <p:tgtEl>
                                          <p:spTgt spid="45"/>
                                        </p:tgtEl>
                                        <p:attrNameLst>
                                          <p:attrName>ppt_x</p:attrName>
                                        </p:attrNameLst>
                                      </p:cBhvr>
                                      <p:tavLst>
                                        <p:tav tm="0">
                                          <p:val>
                                            <p:strVal val="#ppt_x"/>
                                          </p:val>
                                        </p:tav>
                                        <p:tav tm="100000">
                                          <p:val>
                                            <p:strVal val="#ppt_x"/>
                                          </p:val>
                                        </p:tav>
                                      </p:tavLst>
                                    </p:anim>
                                    <p:anim calcmode="lin" valueType="num">
                                      <p:cBhvr>
                                        <p:cTn id="72" dur="1000" fill="hold"/>
                                        <p:tgtEl>
                                          <p:spTgt spid="4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250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1000"/>
                                        <p:tgtEl>
                                          <p:spTgt spid="46"/>
                                        </p:tgtEl>
                                      </p:cBhvr>
                                    </p:animEffect>
                                    <p:anim calcmode="lin" valueType="num">
                                      <p:cBhvr>
                                        <p:cTn id="76" dur="1000" fill="hold"/>
                                        <p:tgtEl>
                                          <p:spTgt spid="46"/>
                                        </p:tgtEl>
                                        <p:attrNameLst>
                                          <p:attrName>ppt_x</p:attrName>
                                        </p:attrNameLst>
                                      </p:cBhvr>
                                      <p:tavLst>
                                        <p:tav tm="0">
                                          <p:val>
                                            <p:strVal val="#ppt_x"/>
                                          </p:val>
                                        </p:tav>
                                        <p:tav tm="100000">
                                          <p:val>
                                            <p:strVal val="#ppt_x"/>
                                          </p:val>
                                        </p:tav>
                                      </p:tavLst>
                                    </p:anim>
                                    <p:anim calcmode="lin" valueType="num">
                                      <p:cBhvr>
                                        <p:cTn id="77" dur="1000" fill="hold"/>
                                        <p:tgtEl>
                                          <p:spTgt spid="46"/>
                                        </p:tgtEl>
                                        <p:attrNameLst>
                                          <p:attrName>ppt_y</p:attrName>
                                        </p:attrNameLst>
                                      </p:cBhvr>
                                      <p:tavLst>
                                        <p:tav tm="0">
                                          <p:val>
                                            <p:strVal val="#ppt_y+.1"/>
                                          </p:val>
                                        </p:tav>
                                        <p:tav tm="100000">
                                          <p:val>
                                            <p:strVal val="#ppt_y"/>
                                          </p:val>
                                        </p:tav>
                                      </p:tavLst>
                                    </p:anim>
                                  </p:childTnLst>
                                </p:cTn>
                              </p:par>
                              <p:par>
                                <p:cTn id="78" presetID="22" presetClass="entr" presetSubtype="8" fill="hold" nodeType="withEffect">
                                  <p:stCondLst>
                                    <p:cond delay="3000"/>
                                  </p:stCondLst>
                                  <p:childTnLst>
                                    <p:set>
                                      <p:cBhvr>
                                        <p:cTn id="79" dur="1" fill="hold">
                                          <p:stCondLst>
                                            <p:cond delay="0"/>
                                          </p:stCondLst>
                                        </p:cTn>
                                        <p:tgtEl>
                                          <p:spTgt spid="53"/>
                                        </p:tgtEl>
                                        <p:attrNameLst>
                                          <p:attrName>style.visibility</p:attrName>
                                        </p:attrNameLst>
                                      </p:cBhvr>
                                      <p:to>
                                        <p:strVal val="visible"/>
                                      </p:to>
                                    </p:set>
                                    <p:animEffect transition="in" filter="wipe(left)">
                                      <p:cBhvr>
                                        <p:cTn id="80" dur="500"/>
                                        <p:tgtEl>
                                          <p:spTgt spid="53"/>
                                        </p:tgtEl>
                                      </p:cBhvr>
                                    </p:animEffect>
                                  </p:childTnLst>
                                </p:cTn>
                              </p:par>
                              <p:par>
                                <p:cTn id="81" presetID="10" presetClass="entr" presetSubtype="0" fill="hold" grpId="0" nodeType="withEffect">
                                  <p:stCondLst>
                                    <p:cond delay="250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par>
                                <p:cTn id="84" presetID="42" presetClass="entr" presetSubtype="0" fill="hold" grpId="0" nodeType="withEffect">
                                  <p:stCondLst>
                                    <p:cond delay="250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500"/>
                                        <p:tgtEl>
                                          <p:spTgt spid="65"/>
                                        </p:tgtEl>
                                      </p:cBhvr>
                                    </p:animEffect>
                                    <p:anim calcmode="lin" valueType="num">
                                      <p:cBhvr>
                                        <p:cTn id="87" dur="500" fill="hold"/>
                                        <p:tgtEl>
                                          <p:spTgt spid="65"/>
                                        </p:tgtEl>
                                        <p:attrNameLst>
                                          <p:attrName>ppt_x</p:attrName>
                                        </p:attrNameLst>
                                      </p:cBhvr>
                                      <p:tavLst>
                                        <p:tav tm="0">
                                          <p:val>
                                            <p:strVal val="#ppt_x"/>
                                          </p:val>
                                        </p:tav>
                                        <p:tav tm="100000">
                                          <p:val>
                                            <p:strVal val="#ppt_x"/>
                                          </p:val>
                                        </p:tav>
                                      </p:tavLst>
                                    </p:anim>
                                    <p:anim calcmode="lin" valueType="num">
                                      <p:cBhvr>
                                        <p:cTn id="88" dur="500" fill="hold"/>
                                        <p:tgtEl>
                                          <p:spTgt spid="65"/>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300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grpId="0" nodeType="withEffect">
                                  <p:stCondLst>
                                    <p:cond delay="350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par>
                                <p:cTn id="95" presetID="10" presetClass="entr" presetSubtype="0" fill="hold" grpId="0" nodeType="withEffect">
                                  <p:stCondLst>
                                    <p:cond delay="400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par>
                                <p:cTn id="98" presetID="10" presetClass="entr" presetSubtype="0" fill="hold" grpId="0" nodeType="withEffect">
                                  <p:stCondLst>
                                    <p:cond delay="450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500"/>
                                        <p:tgtEl>
                                          <p:spTgt spid="64"/>
                                        </p:tgtEl>
                                      </p:cBhvr>
                                    </p:animEffect>
                                  </p:childTnLst>
                                </p:cTn>
                              </p:par>
                              <p:par>
                                <p:cTn id="101" presetID="42" presetClass="entr" presetSubtype="0" fill="hold" grpId="0" nodeType="withEffect">
                                  <p:stCondLst>
                                    <p:cond delay="3000"/>
                                  </p:stCondLst>
                                  <p:childTnLst>
                                    <p:set>
                                      <p:cBhvr>
                                        <p:cTn id="102" dur="1" fill="hold">
                                          <p:stCondLst>
                                            <p:cond delay="0"/>
                                          </p:stCondLst>
                                        </p:cTn>
                                        <p:tgtEl>
                                          <p:spTgt spid="66"/>
                                        </p:tgtEl>
                                        <p:attrNameLst>
                                          <p:attrName>style.visibility</p:attrName>
                                        </p:attrNameLst>
                                      </p:cBhvr>
                                      <p:to>
                                        <p:strVal val="visible"/>
                                      </p:to>
                                    </p:set>
                                    <p:animEffect transition="in" filter="fade">
                                      <p:cBhvr>
                                        <p:cTn id="103" dur="500"/>
                                        <p:tgtEl>
                                          <p:spTgt spid="66"/>
                                        </p:tgtEl>
                                      </p:cBhvr>
                                    </p:animEffect>
                                    <p:anim calcmode="lin" valueType="num">
                                      <p:cBhvr>
                                        <p:cTn id="104" dur="500" fill="hold"/>
                                        <p:tgtEl>
                                          <p:spTgt spid="66"/>
                                        </p:tgtEl>
                                        <p:attrNameLst>
                                          <p:attrName>ppt_x</p:attrName>
                                        </p:attrNameLst>
                                      </p:cBhvr>
                                      <p:tavLst>
                                        <p:tav tm="0">
                                          <p:val>
                                            <p:strVal val="#ppt_x"/>
                                          </p:val>
                                        </p:tav>
                                        <p:tav tm="100000">
                                          <p:val>
                                            <p:strVal val="#ppt_x"/>
                                          </p:val>
                                        </p:tav>
                                      </p:tavLst>
                                    </p:anim>
                                    <p:anim calcmode="lin" valueType="num">
                                      <p:cBhvr>
                                        <p:cTn id="105" dur="500" fill="hold"/>
                                        <p:tgtEl>
                                          <p:spTgt spid="6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350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500"/>
                                        <p:tgtEl>
                                          <p:spTgt spid="67"/>
                                        </p:tgtEl>
                                      </p:cBhvr>
                                    </p:animEffect>
                                    <p:anim calcmode="lin" valueType="num">
                                      <p:cBhvr>
                                        <p:cTn id="109" dur="500" fill="hold"/>
                                        <p:tgtEl>
                                          <p:spTgt spid="67"/>
                                        </p:tgtEl>
                                        <p:attrNameLst>
                                          <p:attrName>ppt_x</p:attrName>
                                        </p:attrNameLst>
                                      </p:cBhvr>
                                      <p:tavLst>
                                        <p:tav tm="0">
                                          <p:val>
                                            <p:strVal val="#ppt_x"/>
                                          </p:val>
                                        </p:tav>
                                        <p:tav tm="100000">
                                          <p:val>
                                            <p:strVal val="#ppt_x"/>
                                          </p:val>
                                        </p:tav>
                                      </p:tavLst>
                                    </p:anim>
                                    <p:anim calcmode="lin" valueType="num">
                                      <p:cBhvr>
                                        <p:cTn id="110" dur="500" fill="hold"/>
                                        <p:tgtEl>
                                          <p:spTgt spid="6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4000"/>
                                  </p:stCondLst>
                                  <p:childTnLst>
                                    <p:set>
                                      <p:cBhvr>
                                        <p:cTn id="112" dur="1" fill="hold">
                                          <p:stCondLst>
                                            <p:cond delay="0"/>
                                          </p:stCondLst>
                                        </p:cTn>
                                        <p:tgtEl>
                                          <p:spTgt spid="68"/>
                                        </p:tgtEl>
                                        <p:attrNameLst>
                                          <p:attrName>style.visibility</p:attrName>
                                        </p:attrNameLst>
                                      </p:cBhvr>
                                      <p:to>
                                        <p:strVal val="visible"/>
                                      </p:to>
                                    </p:set>
                                    <p:animEffect transition="in" filter="fade">
                                      <p:cBhvr>
                                        <p:cTn id="113" dur="500"/>
                                        <p:tgtEl>
                                          <p:spTgt spid="68"/>
                                        </p:tgtEl>
                                      </p:cBhvr>
                                    </p:animEffect>
                                    <p:anim calcmode="lin" valueType="num">
                                      <p:cBhvr>
                                        <p:cTn id="114" dur="500" fill="hold"/>
                                        <p:tgtEl>
                                          <p:spTgt spid="68"/>
                                        </p:tgtEl>
                                        <p:attrNameLst>
                                          <p:attrName>ppt_x</p:attrName>
                                        </p:attrNameLst>
                                      </p:cBhvr>
                                      <p:tavLst>
                                        <p:tav tm="0">
                                          <p:val>
                                            <p:strVal val="#ppt_x"/>
                                          </p:val>
                                        </p:tav>
                                        <p:tav tm="100000">
                                          <p:val>
                                            <p:strVal val="#ppt_x"/>
                                          </p:val>
                                        </p:tav>
                                      </p:tavLst>
                                    </p:anim>
                                    <p:anim calcmode="lin" valueType="num">
                                      <p:cBhvr>
                                        <p:cTn id="115" dur="500" fill="hold"/>
                                        <p:tgtEl>
                                          <p:spTgt spid="6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4500"/>
                                  </p:stCondLst>
                                  <p:childTnLst>
                                    <p:set>
                                      <p:cBhvr>
                                        <p:cTn id="117" dur="1" fill="hold">
                                          <p:stCondLst>
                                            <p:cond delay="0"/>
                                          </p:stCondLst>
                                        </p:cTn>
                                        <p:tgtEl>
                                          <p:spTgt spid="69"/>
                                        </p:tgtEl>
                                        <p:attrNameLst>
                                          <p:attrName>style.visibility</p:attrName>
                                        </p:attrNameLst>
                                      </p:cBhvr>
                                      <p:to>
                                        <p:strVal val="visible"/>
                                      </p:to>
                                    </p:set>
                                    <p:animEffect transition="in" filter="fade">
                                      <p:cBhvr>
                                        <p:cTn id="118" dur="500"/>
                                        <p:tgtEl>
                                          <p:spTgt spid="69"/>
                                        </p:tgtEl>
                                      </p:cBhvr>
                                    </p:animEffect>
                                    <p:anim calcmode="lin" valueType="num">
                                      <p:cBhvr>
                                        <p:cTn id="119" dur="500" fill="hold"/>
                                        <p:tgtEl>
                                          <p:spTgt spid="69"/>
                                        </p:tgtEl>
                                        <p:attrNameLst>
                                          <p:attrName>ppt_x</p:attrName>
                                        </p:attrNameLst>
                                      </p:cBhvr>
                                      <p:tavLst>
                                        <p:tav tm="0">
                                          <p:val>
                                            <p:strVal val="#ppt_x"/>
                                          </p:val>
                                        </p:tav>
                                        <p:tav tm="100000">
                                          <p:val>
                                            <p:strVal val="#ppt_x"/>
                                          </p:val>
                                        </p:tav>
                                      </p:tavLst>
                                    </p:anim>
                                    <p:anim calcmode="lin" valueType="num">
                                      <p:cBhvr>
                                        <p:cTn id="120" dur="500" fill="hold"/>
                                        <p:tgtEl>
                                          <p:spTgt spid="69"/>
                                        </p:tgtEl>
                                        <p:attrNameLst>
                                          <p:attrName>ppt_y</p:attrName>
                                        </p:attrNameLst>
                                      </p:cBhvr>
                                      <p:tavLst>
                                        <p:tav tm="0">
                                          <p:val>
                                            <p:strVal val="#ppt_y+.1"/>
                                          </p:val>
                                        </p:tav>
                                        <p:tav tm="100000">
                                          <p:val>
                                            <p:strVal val="#ppt_y"/>
                                          </p:val>
                                        </p:tav>
                                      </p:tavLst>
                                    </p:anim>
                                  </p:childTnLst>
                                </p:cTn>
                              </p:par>
                            </p:childTnLst>
                          </p:cTn>
                        </p:par>
                        <p:par>
                          <p:cTn id="121" fill="hold">
                            <p:stCondLst>
                              <p:cond delay="6000"/>
                            </p:stCondLst>
                            <p:childTnLst>
                              <p:par>
                                <p:cTn id="122" presetID="42" presetClass="entr" presetSubtype="0" fill="hold" grpId="0" nodeType="after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1000"/>
                                        <p:tgtEl>
                                          <p:spTgt spid="70"/>
                                        </p:tgtEl>
                                      </p:cBhvr>
                                    </p:animEffect>
                                    <p:anim calcmode="lin" valueType="num">
                                      <p:cBhvr>
                                        <p:cTn id="125" dur="1000" fill="hold"/>
                                        <p:tgtEl>
                                          <p:spTgt spid="70"/>
                                        </p:tgtEl>
                                        <p:attrNameLst>
                                          <p:attrName>ppt_x</p:attrName>
                                        </p:attrNameLst>
                                      </p:cBhvr>
                                      <p:tavLst>
                                        <p:tav tm="0">
                                          <p:val>
                                            <p:strVal val="#ppt_x"/>
                                          </p:val>
                                        </p:tav>
                                        <p:tav tm="100000">
                                          <p:val>
                                            <p:strVal val="#ppt_x"/>
                                          </p:val>
                                        </p:tav>
                                      </p:tavLst>
                                    </p:anim>
                                    <p:anim calcmode="lin" valueType="num">
                                      <p:cBhvr>
                                        <p:cTn id="126"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animBg="1"/>
      <p:bldP spid="45" grpId="0" animBg="1"/>
      <p:bldP spid="60" grpId="0" animBg="1"/>
      <p:bldP spid="61" grpId="0" animBg="1"/>
      <p:bldP spid="62" grpId="0" animBg="1"/>
      <p:bldP spid="63" grpId="0" animBg="1"/>
      <p:bldP spid="64" grpId="0" animBg="1"/>
      <p:bldP spid="65" grpId="0"/>
      <p:bldP spid="66" grpId="0"/>
      <p:bldP spid="67" grpId="0"/>
      <p:bldP spid="68" grpId="0"/>
      <p:bldP spid="69" grpId="0"/>
      <p:bldP spid="70" grpId="0" animBg="1"/>
      <p:bldP spid="7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直接连接符 90"/>
          <p:cNvCxnSpPr/>
          <p:nvPr/>
        </p:nvCxnSpPr>
        <p:spPr>
          <a:xfrm>
            <a:off x="2210219" y="3128167"/>
            <a:ext cx="1988191"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210219" y="4569540"/>
            <a:ext cx="1988191"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2115404" y="1734318"/>
            <a:ext cx="1470055"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94" name="矩形 47"/>
          <p:cNvSpPr>
            <a:spLocks noChangeArrowheads="1"/>
          </p:cNvSpPr>
          <p:nvPr/>
        </p:nvSpPr>
        <p:spPr bwMode="auto">
          <a:xfrm>
            <a:off x="2118484" y="2148553"/>
            <a:ext cx="2266286"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a:t>
            </a:r>
          </a:p>
        </p:txBody>
      </p:sp>
      <p:sp>
        <p:nvSpPr>
          <p:cNvPr id="95" name="矩形 94"/>
          <p:cNvSpPr/>
          <p:nvPr/>
        </p:nvSpPr>
        <p:spPr>
          <a:xfrm>
            <a:off x="2115404" y="3207775"/>
            <a:ext cx="1470055"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96" name="矩形 47"/>
          <p:cNvSpPr>
            <a:spLocks noChangeArrowheads="1"/>
          </p:cNvSpPr>
          <p:nvPr/>
        </p:nvSpPr>
        <p:spPr bwMode="auto">
          <a:xfrm>
            <a:off x="2118484" y="3622010"/>
            <a:ext cx="2266286"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a:t>
            </a:r>
          </a:p>
        </p:txBody>
      </p:sp>
      <p:sp>
        <p:nvSpPr>
          <p:cNvPr id="97" name="矩形 96"/>
          <p:cNvSpPr/>
          <p:nvPr/>
        </p:nvSpPr>
        <p:spPr>
          <a:xfrm>
            <a:off x="2115404" y="4681232"/>
            <a:ext cx="1470055"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98" name="矩形 47"/>
          <p:cNvSpPr>
            <a:spLocks noChangeArrowheads="1"/>
          </p:cNvSpPr>
          <p:nvPr/>
        </p:nvSpPr>
        <p:spPr bwMode="auto">
          <a:xfrm>
            <a:off x="2118484" y="5095470"/>
            <a:ext cx="2266286"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a:t>
            </a:r>
          </a:p>
        </p:txBody>
      </p:sp>
      <p:grpSp>
        <p:nvGrpSpPr>
          <p:cNvPr id="99" name="组合 98"/>
          <p:cNvGrpSpPr/>
          <p:nvPr/>
        </p:nvGrpSpPr>
        <p:grpSpPr>
          <a:xfrm>
            <a:off x="4524983" y="3937396"/>
            <a:ext cx="2195017" cy="1893932"/>
            <a:chOff x="3474720" y="4038600"/>
            <a:chExt cx="2331720" cy="1752600"/>
          </a:xfrm>
        </p:grpSpPr>
        <p:sp>
          <p:nvSpPr>
            <p:cNvPr id="100" name="文本框 99"/>
            <p:cNvSpPr txBox="1"/>
            <p:nvPr/>
          </p:nvSpPr>
          <p:spPr>
            <a:xfrm>
              <a:off x="3596580" y="4758223"/>
              <a:ext cx="2088001" cy="313290"/>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cs typeface="华文黑体" pitchFamily="2" charset="-122"/>
                </a:rPr>
                <a:t>此处添加文本</a:t>
              </a:r>
            </a:p>
          </p:txBody>
        </p:sp>
        <p:sp>
          <p:nvSpPr>
            <p:cNvPr id="101" name="文本框 100"/>
            <p:cNvSpPr txBox="1"/>
            <p:nvPr/>
          </p:nvSpPr>
          <p:spPr>
            <a:xfrm>
              <a:off x="3596580" y="5299085"/>
              <a:ext cx="2088001" cy="313290"/>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cs typeface="华文黑体" pitchFamily="2" charset="-122"/>
                </a:rPr>
                <a:t>此处添加文本</a:t>
              </a:r>
            </a:p>
          </p:txBody>
        </p:sp>
        <p:sp>
          <p:nvSpPr>
            <p:cNvPr id="102" name="文本框 101"/>
            <p:cNvSpPr txBox="1"/>
            <p:nvPr/>
          </p:nvSpPr>
          <p:spPr>
            <a:xfrm>
              <a:off x="3596580" y="4217364"/>
              <a:ext cx="2088001" cy="313290"/>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cs typeface="华文黑体" pitchFamily="2" charset="-122"/>
                </a:rPr>
                <a:t>此处添加文本</a:t>
              </a:r>
            </a:p>
          </p:txBody>
        </p:sp>
        <p:sp>
          <p:nvSpPr>
            <p:cNvPr id="103" name="矩形 102"/>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89"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cxnSp>
          <p:nvCxnSpPr>
            <p:cNvPr id="104" name="直接连接符 103"/>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6975915" y="3937396"/>
            <a:ext cx="2195017" cy="1893932"/>
            <a:chOff x="3474720" y="4038600"/>
            <a:chExt cx="2331720" cy="1752600"/>
          </a:xfrm>
        </p:grpSpPr>
        <p:sp>
          <p:nvSpPr>
            <p:cNvPr id="107" name="文本框 106"/>
            <p:cNvSpPr txBox="1"/>
            <p:nvPr/>
          </p:nvSpPr>
          <p:spPr>
            <a:xfrm>
              <a:off x="3596580" y="4758224"/>
              <a:ext cx="2088001" cy="313290"/>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cs typeface="华文黑体" pitchFamily="2" charset="-122"/>
                </a:rPr>
                <a:t>此处添加文本</a:t>
              </a:r>
            </a:p>
          </p:txBody>
        </p:sp>
        <p:sp>
          <p:nvSpPr>
            <p:cNvPr id="108" name="文本框 107"/>
            <p:cNvSpPr txBox="1"/>
            <p:nvPr/>
          </p:nvSpPr>
          <p:spPr>
            <a:xfrm>
              <a:off x="3596580" y="5299085"/>
              <a:ext cx="2088001" cy="313290"/>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cs typeface="华文黑体" pitchFamily="2" charset="-122"/>
                </a:rPr>
                <a:t>此处添加文本</a:t>
              </a:r>
            </a:p>
          </p:txBody>
        </p:sp>
        <p:sp>
          <p:nvSpPr>
            <p:cNvPr id="109" name="文本框 108"/>
            <p:cNvSpPr txBox="1"/>
            <p:nvPr/>
          </p:nvSpPr>
          <p:spPr>
            <a:xfrm>
              <a:off x="3596580" y="4217364"/>
              <a:ext cx="2088001" cy="313290"/>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cs typeface="华文黑体" pitchFamily="2" charset="-122"/>
                </a:rPr>
                <a:t>此处添加文本</a:t>
              </a:r>
            </a:p>
          </p:txBody>
        </p:sp>
        <p:sp>
          <p:nvSpPr>
            <p:cNvPr id="110" name="矩形 109"/>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89"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cxnSp>
          <p:nvCxnSpPr>
            <p:cNvPr id="111" name="直接连接符 110"/>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9384164" y="3937396"/>
            <a:ext cx="2195017" cy="1893932"/>
            <a:chOff x="3474720" y="4038600"/>
            <a:chExt cx="2331720" cy="1752600"/>
          </a:xfrm>
        </p:grpSpPr>
        <p:sp>
          <p:nvSpPr>
            <p:cNvPr id="114" name="文本框 113"/>
            <p:cNvSpPr txBox="1"/>
            <p:nvPr/>
          </p:nvSpPr>
          <p:spPr>
            <a:xfrm>
              <a:off x="3596580" y="4758224"/>
              <a:ext cx="2088001" cy="313290"/>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cs typeface="华文黑体" pitchFamily="2" charset="-122"/>
                </a:rPr>
                <a:t>此处添加文本</a:t>
              </a:r>
            </a:p>
          </p:txBody>
        </p:sp>
        <p:sp>
          <p:nvSpPr>
            <p:cNvPr id="115" name="文本框 114"/>
            <p:cNvSpPr txBox="1"/>
            <p:nvPr/>
          </p:nvSpPr>
          <p:spPr>
            <a:xfrm>
              <a:off x="3596580" y="5299085"/>
              <a:ext cx="2088001" cy="313290"/>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cs typeface="华文黑体" pitchFamily="2" charset="-122"/>
                </a:rPr>
                <a:t>此处添加文本</a:t>
              </a:r>
            </a:p>
          </p:txBody>
        </p:sp>
        <p:sp>
          <p:nvSpPr>
            <p:cNvPr id="116" name="文本框 115"/>
            <p:cNvSpPr txBox="1"/>
            <p:nvPr/>
          </p:nvSpPr>
          <p:spPr>
            <a:xfrm>
              <a:off x="3596580" y="4217364"/>
              <a:ext cx="2088001" cy="313290"/>
            </a:xfrm>
            <a:prstGeom prst="rect">
              <a:avLst/>
            </a:prstGeom>
            <a:noFill/>
          </p:spPr>
          <p:txBody>
            <a:bodyPr wrap="square" rtlCol="0">
              <a:spAutoFit/>
            </a:bodyPr>
            <a:lstStyle/>
            <a:p>
              <a:pPr algn="ctr"/>
              <a:r>
                <a:rPr lang="zh-CN" altLang="en-US" sz="1600" dirty="0">
                  <a:solidFill>
                    <a:schemeClr val="bg1"/>
                  </a:solidFill>
                  <a:latin typeface="微软雅黑" pitchFamily="34" charset="-122"/>
                  <a:ea typeface="微软雅黑" pitchFamily="34" charset="-122"/>
                  <a:cs typeface="华文黑体" pitchFamily="2" charset="-122"/>
                </a:rPr>
                <a:t>此处添加文本</a:t>
              </a:r>
            </a:p>
          </p:txBody>
        </p:sp>
        <p:sp>
          <p:nvSpPr>
            <p:cNvPr id="117" name="矩形 116"/>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89"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cxnSp>
          <p:nvCxnSpPr>
            <p:cNvPr id="118" name="直接连接符 117"/>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120" name="组合 119"/>
          <p:cNvGrpSpPr/>
          <p:nvPr/>
        </p:nvGrpSpPr>
        <p:grpSpPr>
          <a:xfrm>
            <a:off x="4524983" y="1862988"/>
            <a:ext cx="2195017" cy="2075091"/>
            <a:chOff x="3569970" y="1908810"/>
            <a:chExt cx="2331720" cy="1920240"/>
          </a:xfrm>
        </p:grpSpPr>
        <p:sp>
          <p:nvSpPr>
            <p:cNvPr id="121" name="矩形 120"/>
            <p:cNvSpPr/>
            <p:nvPr/>
          </p:nvSpPr>
          <p:spPr>
            <a:xfrm>
              <a:off x="3569970" y="1908810"/>
              <a:ext cx="2331720" cy="192024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122" name="Freeform 151"/>
            <p:cNvSpPr>
              <a:spLocks noEditPoints="1"/>
            </p:cNvSpPr>
            <p:nvPr/>
          </p:nvSpPr>
          <p:spPr bwMode="auto">
            <a:xfrm>
              <a:off x="4226741" y="2245834"/>
              <a:ext cx="984095" cy="863594"/>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123" name="文本框 122"/>
            <p:cNvSpPr txBox="1"/>
            <p:nvPr/>
          </p:nvSpPr>
          <p:spPr>
            <a:xfrm>
              <a:off x="3691830" y="3351637"/>
              <a:ext cx="2088001" cy="370252"/>
            </a:xfrm>
            <a:prstGeom prst="rect">
              <a:avLst/>
            </a:prstGeom>
            <a:no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cs typeface="华文黑体" pitchFamily="2" charset="-122"/>
                </a:rPr>
                <a:t>此处</a:t>
              </a:r>
              <a:r>
                <a:rPr lang="zh-CN" altLang="en-US" sz="2000" dirty="0">
                  <a:solidFill>
                    <a:schemeClr val="bg1"/>
                  </a:solidFill>
                  <a:latin typeface="微软雅黑" pitchFamily="34" charset="-122"/>
                  <a:ea typeface="微软雅黑" pitchFamily="34" charset="-122"/>
                  <a:cs typeface="华文黑体" pitchFamily="2" charset="-122"/>
                </a:rPr>
                <a:t>添加文本</a:t>
              </a:r>
            </a:p>
          </p:txBody>
        </p:sp>
      </p:grpSp>
      <p:grpSp>
        <p:nvGrpSpPr>
          <p:cNvPr id="124" name="组合 123"/>
          <p:cNvGrpSpPr/>
          <p:nvPr/>
        </p:nvGrpSpPr>
        <p:grpSpPr>
          <a:xfrm>
            <a:off x="6991156" y="1862989"/>
            <a:ext cx="2195017" cy="2075091"/>
            <a:chOff x="6252210" y="1908810"/>
            <a:chExt cx="2331720" cy="1920240"/>
          </a:xfrm>
        </p:grpSpPr>
        <p:sp>
          <p:nvSpPr>
            <p:cNvPr id="125" name="矩形 124"/>
            <p:cNvSpPr/>
            <p:nvPr/>
          </p:nvSpPr>
          <p:spPr>
            <a:xfrm>
              <a:off x="6252210" y="1908810"/>
              <a:ext cx="2331720" cy="192024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126" name="文本框 125"/>
            <p:cNvSpPr txBox="1"/>
            <p:nvPr/>
          </p:nvSpPr>
          <p:spPr>
            <a:xfrm>
              <a:off x="6358830" y="3351636"/>
              <a:ext cx="2088001" cy="341771"/>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sz="1800" dirty="0">
                  <a:solidFill>
                    <a:schemeClr val="bg1"/>
                  </a:solidFill>
                  <a:latin typeface="微软雅黑" pitchFamily="34" charset="-122"/>
                  <a:ea typeface="微软雅黑" pitchFamily="34" charset="-122"/>
                  <a:cs typeface="华文黑体" pitchFamily="2" charset="-122"/>
                </a:rPr>
                <a:t>此处添加文本</a:t>
              </a:r>
            </a:p>
          </p:txBody>
        </p:sp>
      </p:grpSp>
      <p:grpSp>
        <p:nvGrpSpPr>
          <p:cNvPr id="127" name="组合 126"/>
          <p:cNvGrpSpPr/>
          <p:nvPr/>
        </p:nvGrpSpPr>
        <p:grpSpPr>
          <a:xfrm>
            <a:off x="9391786" y="1862989"/>
            <a:ext cx="2195017" cy="2075091"/>
            <a:chOff x="9025890" y="1908810"/>
            <a:chExt cx="2331720" cy="1920240"/>
          </a:xfrm>
        </p:grpSpPr>
        <p:sp>
          <p:nvSpPr>
            <p:cNvPr id="128" name="矩形 127"/>
            <p:cNvSpPr/>
            <p:nvPr/>
          </p:nvSpPr>
          <p:spPr>
            <a:xfrm>
              <a:off x="9025890" y="1908810"/>
              <a:ext cx="2331720" cy="192024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129" name="Freeform 145"/>
            <p:cNvSpPr>
              <a:spLocks noEditPoints="1"/>
            </p:cNvSpPr>
            <p:nvPr/>
          </p:nvSpPr>
          <p:spPr bwMode="auto">
            <a:xfrm>
              <a:off x="9712449" y="2282643"/>
              <a:ext cx="958600" cy="826785"/>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130" name="文本框 129"/>
            <p:cNvSpPr txBox="1"/>
            <p:nvPr/>
          </p:nvSpPr>
          <p:spPr>
            <a:xfrm>
              <a:off x="9140130" y="3351636"/>
              <a:ext cx="2088001" cy="341771"/>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sz="1800" dirty="0">
                  <a:solidFill>
                    <a:schemeClr val="bg1"/>
                  </a:solidFill>
                  <a:latin typeface="微软雅黑" pitchFamily="34" charset="-122"/>
                  <a:ea typeface="微软雅黑" pitchFamily="34" charset="-122"/>
                  <a:cs typeface="华文黑体" pitchFamily="2" charset="-122"/>
                </a:rPr>
                <a:t>此处添加文本</a:t>
              </a:r>
            </a:p>
          </p:txBody>
        </p:sp>
      </p:grpSp>
      <p:sp>
        <p:nvSpPr>
          <p:cNvPr id="131" name="Freeform 123"/>
          <p:cNvSpPr>
            <a:spLocks noEditPoints="1"/>
          </p:cNvSpPr>
          <p:nvPr/>
        </p:nvSpPr>
        <p:spPr bwMode="auto">
          <a:xfrm>
            <a:off x="7685462" y="2446093"/>
            <a:ext cx="806400" cy="570138"/>
          </a:xfrm>
          <a:custGeom>
            <a:avLst/>
            <a:gdLst>
              <a:gd name="T0" fmla="*/ 0 w 61"/>
              <a:gd name="T1" fmla="*/ 5 h 40"/>
              <a:gd name="T2" fmla="*/ 0 w 61"/>
              <a:gd name="T3" fmla="*/ 5 h 40"/>
              <a:gd name="T4" fmla="*/ 0 w 61"/>
              <a:gd name="T5" fmla="*/ 35 h 40"/>
              <a:gd name="T6" fmla="*/ 0 w 61"/>
              <a:gd name="T7" fmla="*/ 35 h 40"/>
              <a:gd name="T8" fmla="*/ 16 w 61"/>
              <a:gd name="T9" fmla="*/ 20 h 40"/>
              <a:gd name="T10" fmla="*/ 0 w 61"/>
              <a:gd name="T11" fmla="*/ 5 h 40"/>
              <a:gd name="T12" fmla="*/ 19 w 61"/>
              <a:gd name="T13" fmla="*/ 17 h 40"/>
              <a:gd name="T14" fmla="*/ 22 w 61"/>
              <a:gd name="T15" fmla="*/ 20 h 40"/>
              <a:gd name="T16" fmla="*/ 26 w 61"/>
              <a:gd name="T17" fmla="*/ 23 h 40"/>
              <a:gd name="T18" fmla="*/ 31 w 61"/>
              <a:gd name="T19" fmla="*/ 25 h 40"/>
              <a:gd name="T20" fmla="*/ 36 w 61"/>
              <a:gd name="T21" fmla="*/ 23 h 40"/>
              <a:gd name="T22" fmla="*/ 38 w 61"/>
              <a:gd name="T23" fmla="*/ 21 h 40"/>
              <a:gd name="T24" fmla="*/ 42 w 61"/>
              <a:gd name="T25" fmla="*/ 17 h 40"/>
              <a:gd name="T26" fmla="*/ 58 w 61"/>
              <a:gd name="T27" fmla="*/ 2 h 40"/>
              <a:gd name="T28" fmla="*/ 59 w 61"/>
              <a:gd name="T29" fmla="*/ 0 h 40"/>
              <a:gd name="T30" fmla="*/ 2 w 61"/>
              <a:gd name="T31" fmla="*/ 0 h 40"/>
              <a:gd name="T32" fmla="*/ 3 w 61"/>
              <a:gd name="T33" fmla="*/ 1 h 40"/>
              <a:gd name="T34" fmla="*/ 19 w 61"/>
              <a:gd name="T35" fmla="*/ 17 h 40"/>
              <a:gd name="T36" fmla="*/ 42 w 61"/>
              <a:gd name="T37" fmla="*/ 24 h 40"/>
              <a:gd name="T38" fmla="*/ 38 w 61"/>
              <a:gd name="T39" fmla="*/ 27 h 40"/>
              <a:gd name="T40" fmla="*/ 31 w 61"/>
              <a:gd name="T41" fmla="*/ 30 h 40"/>
              <a:gd name="T42" fmla="*/ 23 w 61"/>
              <a:gd name="T43" fmla="*/ 27 h 40"/>
              <a:gd name="T44" fmla="*/ 19 w 61"/>
              <a:gd name="T45" fmla="*/ 23 h 40"/>
              <a:gd name="T46" fmla="*/ 3 w 61"/>
              <a:gd name="T47" fmla="*/ 39 h 40"/>
              <a:gd name="T48" fmla="*/ 2 w 61"/>
              <a:gd name="T49" fmla="*/ 40 h 40"/>
              <a:gd name="T50" fmla="*/ 59 w 61"/>
              <a:gd name="T51" fmla="*/ 40 h 40"/>
              <a:gd name="T52" fmla="*/ 58 w 61"/>
              <a:gd name="T53" fmla="*/ 39 h 40"/>
              <a:gd name="T54" fmla="*/ 42 w 61"/>
              <a:gd name="T55" fmla="*/ 24 h 40"/>
              <a:gd name="T56" fmla="*/ 60 w 61"/>
              <a:gd name="T57" fmla="*/ 6 h 40"/>
              <a:gd name="T58" fmla="*/ 45 w 61"/>
              <a:gd name="T59" fmla="*/ 21 h 40"/>
              <a:gd name="T60" fmla="*/ 60 w 61"/>
              <a:gd name="T61" fmla="*/ 36 h 40"/>
              <a:gd name="T62" fmla="*/ 61 w 61"/>
              <a:gd name="T63" fmla="*/ 36 h 40"/>
              <a:gd name="T64" fmla="*/ 61 w 61"/>
              <a:gd name="T65" fmla="*/ 5 h 40"/>
              <a:gd name="T66" fmla="*/ 60 w 61"/>
              <a:gd name="T6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chemeClr val="bg1">
              <a:lumMod val="95000"/>
            </a:schemeClr>
          </a:solidFill>
          <a:ln>
            <a:noFill/>
          </a:ln>
          <a:extLst/>
        </p:spPr>
        <p:txBody>
          <a:bodyPr vert="horz" wrap="square" lIns="91431" tIns="45716" rIns="91431" bIns="45716" numCol="1" anchor="t" anchorCtr="0" compatLnSpc="1">
            <a:prstTxWarp prst="textNoShape">
              <a:avLst/>
            </a:prstTxWarp>
          </a:bodyPr>
          <a:lstStyle/>
          <a:p>
            <a:endParaRPr lang="zh-CN" altLang="en-US" sz="2489" dirty="0">
              <a:ea typeface="微软雅黑" pitchFamily="34" charset="-122"/>
            </a:endParaRPr>
          </a:p>
        </p:txBody>
      </p:sp>
      <p:sp>
        <p:nvSpPr>
          <p:cNvPr id="132"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smtClean="0">
                <a:solidFill>
                  <a:schemeClr val="bg1"/>
                </a:solidFill>
                <a:latin typeface="Arial" panose="020B0604020202020204" pitchFamily="34" charset="0"/>
                <a:cs typeface="Arial" panose="020B0604020202020204" pitchFamily="34" charset="0"/>
              </a:rPr>
              <a:t>单击</a:t>
            </a:r>
            <a:r>
              <a:rPr lang="zh-CN" altLang="en-US" sz="2933" b="1" dirty="0">
                <a:solidFill>
                  <a:schemeClr val="bg1"/>
                </a:solidFill>
                <a:latin typeface="Arial" panose="020B0604020202020204" pitchFamily="34" charset="0"/>
                <a:cs typeface="Arial" panose="020B0604020202020204" pitchFamily="34" charset="0"/>
              </a:rPr>
              <a:t>此处添加主题</a:t>
            </a:r>
          </a:p>
        </p:txBody>
      </p:sp>
      <p:grpSp>
        <p:nvGrpSpPr>
          <p:cNvPr id="133" name="组合 132"/>
          <p:cNvGrpSpPr/>
          <p:nvPr/>
        </p:nvGrpSpPr>
        <p:grpSpPr>
          <a:xfrm>
            <a:off x="5334856" y="570216"/>
            <a:ext cx="263341" cy="395013"/>
            <a:chOff x="5284519" y="1508166"/>
            <a:chExt cx="213756" cy="427512"/>
          </a:xfrm>
        </p:grpSpPr>
        <p:cxnSp>
          <p:nvCxnSpPr>
            <p:cNvPr id="134" name="直接连接符 13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37738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par>
                          <p:cTn id="12" fill="hold">
                            <p:stCondLst>
                              <p:cond delay="1000"/>
                            </p:stCondLst>
                            <p:childTnLst>
                              <p:par>
                                <p:cTn id="13" presetID="16" presetClass="entr" presetSubtype="21" fill="hold" nodeType="afterEffect">
                                  <p:stCondLst>
                                    <p:cond delay="250"/>
                                  </p:stCondLst>
                                  <p:childTnLst>
                                    <p:set>
                                      <p:cBhvr>
                                        <p:cTn id="14" dur="1" fill="hold">
                                          <p:stCondLst>
                                            <p:cond delay="0"/>
                                          </p:stCondLst>
                                        </p:cTn>
                                        <p:tgtEl>
                                          <p:spTgt spid="127"/>
                                        </p:tgtEl>
                                        <p:attrNameLst>
                                          <p:attrName>style.visibility</p:attrName>
                                        </p:attrNameLst>
                                      </p:cBhvr>
                                      <p:to>
                                        <p:strVal val="visible"/>
                                      </p:to>
                                    </p:set>
                                    <p:animEffect transition="in" filter="barn(inVertical)">
                                      <p:cBhvr>
                                        <p:cTn id="15" dur="500"/>
                                        <p:tgtEl>
                                          <p:spTgt spid="127"/>
                                        </p:tgtEl>
                                      </p:cBhvr>
                                    </p:animEffect>
                                  </p:childTnLst>
                                </p:cTn>
                              </p:par>
                              <p:par>
                                <p:cTn id="16" presetID="16" presetClass="entr" presetSubtype="21" fill="hold" nodeType="withEffect">
                                  <p:stCondLst>
                                    <p:cond delay="250"/>
                                  </p:stCondLst>
                                  <p:childTnLst>
                                    <p:set>
                                      <p:cBhvr>
                                        <p:cTn id="17" dur="1" fill="hold">
                                          <p:stCondLst>
                                            <p:cond delay="0"/>
                                          </p:stCondLst>
                                        </p:cTn>
                                        <p:tgtEl>
                                          <p:spTgt spid="113"/>
                                        </p:tgtEl>
                                        <p:attrNameLst>
                                          <p:attrName>style.visibility</p:attrName>
                                        </p:attrNameLst>
                                      </p:cBhvr>
                                      <p:to>
                                        <p:strVal val="visible"/>
                                      </p:to>
                                    </p:set>
                                    <p:animEffect transition="in" filter="barn(inVertical)">
                                      <p:cBhvr>
                                        <p:cTn id="18" dur="500"/>
                                        <p:tgtEl>
                                          <p:spTgt spid="113"/>
                                        </p:tgtEl>
                                      </p:cBhvr>
                                    </p:animEffect>
                                  </p:childTnLst>
                                </p:cTn>
                              </p:par>
                              <p:par>
                                <p:cTn id="19" presetID="16" presetClass="entr" presetSubtype="21" fill="hold" nodeType="withEffect">
                                  <p:stCondLst>
                                    <p:cond delay="1250"/>
                                  </p:stCondLst>
                                  <p:childTnLst>
                                    <p:set>
                                      <p:cBhvr>
                                        <p:cTn id="20" dur="1" fill="hold">
                                          <p:stCondLst>
                                            <p:cond delay="0"/>
                                          </p:stCondLst>
                                        </p:cTn>
                                        <p:tgtEl>
                                          <p:spTgt spid="124"/>
                                        </p:tgtEl>
                                        <p:attrNameLst>
                                          <p:attrName>style.visibility</p:attrName>
                                        </p:attrNameLst>
                                      </p:cBhvr>
                                      <p:to>
                                        <p:strVal val="visible"/>
                                      </p:to>
                                    </p:set>
                                    <p:animEffect transition="in" filter="barn(inVertical)">
                                      <p:cBhvr>
                                        <p:cTn id="21" dur="500"/>
                                        <p:tgtEl>
                                          <p:spTgt spid="124"/>
                                        </p:tgtEl>
                                      </p:cBhvr>
                                    </p:animEffect>
                                  </p:childTnLst>
                                </p:cTn>
                              </p:par>
                              <p:par>
                                <p:cTn id="22" presetID="16" presetClass="entr" presetSubtype="21" fill="hold" grpId="0" nodeType="withEffect">
                                  <p:stCondLst>
                                    <p:cond delay="1500"/>
                                  </p:stCondLst>
                                  <p:childTnLst>
                                    <p:set>
                                      <p:cBhvr>
                                        <p:cTn id="23" dur="1" fill="hold">
                                          <p:stCondLst>
                                            <p:cond delay="0"/>
                                          </p:stCondLst>
                                        </p:cTn>
                                        <p:tgtEl>
                                          <p:spTgt spid="131"/>
                                        </p:tgtEl>
                                        <p:attrNameLst>
                                          <p:attrName>style.visibility</p:attrName>
                                        </p:attrNameLst>
                                      </p:cBhvr>
                                      <p:to>
                                        <p:strVal val="visible"/>
                                      </p:to>
                                    </p:set>
                                    <p:animEffect transition="in" filter="barn(inVertical)">
                                      <p:cBhvr>
                                        <p:cTn id="24" dur="250"/>
                                        <p:tgtEl>
                                          <p:spTgt spid="131"/>
                                        </p:tgtEl>
                                      </p:cBhvr>
                                    </p:animEffect>
                                  </p:childTnLst>
                                </p:cTn>
                              </p:par>
                              <p:par>
                                <p:cTn id="25" presetID="16" presetClass="entr" presetSubtype="21" fill="hold" nodeType="withEffect">
                                  <p:stCondLst>
                                    <p:cond delay="1250"/>
                                  </p:stCondLst>
                                  <p:childTnLst>
                                    <p:set>
                                      <p:cBhvr>
                                        <p:cTn id="26" dur="1" fill="hold">
                                          <p:stCondLst>
                                            <p:cond delay="0"/>
                                          </p:stCondLst>
                                        </p:cTn>
                                        <p:tgtEl>
                                          <p:spTgt spid="106"/>
                                        </p:tgtEl>
                                        <p:attrNameLst>
                                          <p:attrName>style.visibility</p:attrName>
                                        </p:attrNameLst>
                                      </p:cBhvr>
                                      <p:to>
                                        <p:strVal val="visible"/>
                                      </p:to>
                                    </p:set>
                                    <p:animEffect transition="in" filter="barn(inVertical)">
                                      <p:cBhvr>
                                        <p:cTn id="27" dur="500"/>
                                        <p:tgtEl>
                                          <p:spTgt spid="106"/>
                                        </p:tgtEl>
                                      </p:cBhvr>
                                    </p:animEffect>
                                  </p:childTnLst>
                                </p:cTn>
                              </p:par>
                              <p:par>
                                <p:cTn id="28" presetID="16" presetClass="entr" presetSubtype="21" fill="hold" nodeType="withEffect">
                                  <p:stCondLst>
                                    <p:cond delay="2250"/>
                                  </p:stCondLst>
                                  <p:childTnLst>
                                    <p:set>
                                      <p:cBhvr>
                                        <p:cTn id="29" dur="1" fill="hold">
                                          <p:stCondLst>
                                            <p:cond delay="0"/>
                                          </p:stCondLst>
                                        </p:cTn>
                                        <p:tgtEl>
                                          <p:spTgt spid="120"/>
                                        </p:tgtEl>
                                        <p:attrNameLst>
                                          <p:attrName>style.visibility</p:attrName>
                                        </p:attrNameLst>
                                      </p:cBhvr>
                                      <p:to>
                                        <p:strVal val="visible"/>
                                      </p:to>
                                    </p:set>
                                    <p:animEffect transition="in" filter="barn(inVertical)">
                                      <p:cBhvr>
                                        <p:cTn id="30" dur="500"/>
                                        <p:tgtEl>
                                          <p:spTgt spid="120"/>
                                        </p:tgtEl>
                                      </p:cBhvr>
                                    </p:animEffect>
                                  </p:childTnLst>
                                </p:cTn>
                              </p:par>
                              <p:par>
                                <p:cTn id="31" presetID="16" presetClass="entr" presetSubtype="21" fill="hold" nodeType="withEffect">
                                  <p:stCondLst>
                                    <p:cond delay="2250"/>
                                  </p:stCondLst>
                                  <p:childTnLst>
                                    <p:set>
                                      <p:cBhvr>
                                        <p:cTn id="32" dur="1" fill="hold">
                                          <p:stCondLst>
                                            <p:cond delay="0"/>
                                          </p:stCondLst>
                                        </p:cTn>
                                        <p:tgtEl>
                                          <p:spTgt spid="99"/>
                                        </p:tgtEl>
                                        <p:attrNameLst>
                                          <p:attrName>style.visibility</p:attrName>
                                        </p:attrNameLst>
                                      </p:cBhvr>
                                      <p:to>
                                        <p:strVal val="visible"/>
                                      </p:to>
                                    </p:set>
                                    <p:animEffect transition="in" filter="barn(inVertical)">
                                      <p:cBhvr>
                                        <p:cTn id="33" dur="500"/>
                                        <p:tgtEl>
                                          <p:spTgt spid="99"/>
                                        </p:tgtEl>
                                      </p:cBhvr>
                                    </p:animEffect>
                                  </p:childTnLst>
                                </p:cTn>
                              </p:par>
                            </p:childTnLst>
                          </p:cTn>
                        </p:par>
                        <p:par>
                          <p:cTn id="34" fill="hold">
                            <p:stCondLst>
                              <p:cond delay="3750"/>
                            </p:stCondLst>
                            <p:childTnLst>
                              <p:par>
                                <p:cTn id="35" presetID="14" presetClass="entr" presetSubtype="10" fill="hold" nodeType="after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randombar(horizontal)">
                                      <p:cBhvr>
                                        <p:cTn id="37" dur="500"/>
                                        <p:tgtEl>
                                          <p:spTgt spid="91"/>
                                        </p:tgtEl>
                                      </p:cBhvr>
                                    </p:animEffect>
                                  </p:childTnLst>
                                </p:cTn>
                              </p:par>
                              <p:par>
                                <p:cTn id="38" presetID="14" presetClass="entr" presetSubtype="10" fill="hold"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randombar(horizontal)">
                                      <p:cBhvr>
                                        <p:cTn id="40" dur="500"/>
                                        <p:tgtEl>
                                          <p:spTgt spid="92"/>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randombar(horizontal)">
                                      <p:cBhvr>
                                        <p:cTn id="43" dur="500"/>
                                        <p:tgtEl>
                                          <p:spTgt spid="9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randombar(horizontal)">
                                      <p:cBhvr>
                                        <p:cTn id="46" dur="500"/>
                                        <p:tgtEl>
                                          <p:spTgt spid="9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randombar(horizontal)">
                                      <p:cBhvr>
                                        <p:cTn id="49" dur="500"/>
                                        <p:tgtEl>
                                          <p:spTgt spid="9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randombar(horizontal)">
                                      <p:cBhvr>
                                        <p:cTn id="52" dur="500"/>
                                        <p:tgtEl>
                                          <p:spTgt spid="96"/>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randombar(horizontal)">
                                      <p:cBhvr>
                                        <p:cTn id="55" dur="500"/>
                                        <p:tgtEl>
                                          <p:spTgt spid="9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animEffect transition="in" filter="randombar(horizontal)">
                                      <p:cBhvr>
                                        <p:cTn id="5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P spid="131" grpId="0" animBg="1"/>
      <p:bldP spid="1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645561" y="2130621"/>
            <a:ext cx="1134464" cy="1134464"/>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7" name="矩形 26"/>
          <p:cNvSpPr/>
          <p:nvPr/>
        </p:nvSpPr>
        <p:spPr>
          <a:xfrm>
            <a:off x="3868603" y="2130621"/>
            <a:ext cx="1134464" cy="113446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8" name="矩形 27"/>
          <p:cNvSpPr/>
          <p:nvPr/>
        </p:nvSpPr>
        <p:spPr>
          <a:xfrm>
            <a:off x="5091644" y="2130621"/>
            <a:ext cx="1134464" cy="1134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9" name="矩形 28"/>
          <p:cNvSpPr/>
          <p:nvPr/>
        </p:nvSpPr>
        <p:spPr>
          <a:xfrm>
            <a:off x="2645561" y="3343843"/>
            <a:ext cx="1134464" cy="11344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0" name="矩形 29"/>
          <p:cNvSpPr/>
          <p:nvPr/>
        </p:nvSpPr>
        <p:spPr>
          <a:xfrm>
            <a:off x="3868603" y="3343843"/>
            <a:ext cx="1134464" cy="11344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1" name="矩形 30"/>
          <p:cNvSpPr/>
          <p:nvPr/>
        </p:nvSpPr>
        <p:spPr>
          <a:xfrm>
            <a:off x="5091644" y="3343843"/>
            <a:ext cx="1134464" cy="113446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2" name="矩形 31"/>
          <p:cNvSpPr/>
          <p:nvPr/>
        </p:nvSpPr>
        <p:spPr>
          <a:xfrm>
            <a:off x="2645561" y="4557064"/>
            <a:ext cx="1134464" cy="113446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3" name="矩形 32"/>
          <p:cNvSpPr/>
          <p:nvPr/>
        </p:nvSpPr>
        <p:spPr>
          <a:xfrm>
            <a:off x="3868603" y="4557064"/>
            <a:ext cx="1134464" cy="113446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4" name="矩形 33"/>
          <p:cNvSpPr/>
          <p:nvPr/>
        </p:nvSpPr>
        <p:spPr>
          <a:xfrm>
            <a:off x="5091644" y="4557064"/>
            <a:ext cx="1134464" cy="1134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5" name="矩形 34"/>
          <p:cNvSpPr/>
          <p:nvPr/>
        </p:nvSpPr>
        <p:spPr>
          <a:xfrm>
            <a:off x="2645561" y="2130621"/>
            <a:ext cx="1134464" cy="1134464"/>
          </a:xfrm>
          <a:prstGeom prst="rect">
            <a:avLst/>
          </a:prstGeom>
          <a:blipFill>
            <a:blip r:embed="rId3"/>
            <a:srcRect/>
            <a:stretch>
              <a:fillRect l="-86745" r="-3698" b="-71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6" name="矩形 35"/>
          <p:cNvSpPr/>
          <p:nvPr/>
        </p:nvSpPr>
        <p:spPr>
          <a:xfrm>
            <a:off x="3868603" y="3343843"/>
            <a:ext cx="1134464" cy="1134464"/>
          </a:xfrm>
          <a:prstGeom prst="rect">
            <a:avLst/>
          </a:prstGeom>
          <a:blipFill>
            <a:blip r:embed="rId4"/>
            <a:srcRect/>
            <a:stretch>
              <a:fillRect l="-1" t="-27169" r="-14508" b="-98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7" name="矩形 36"/>
          <p:cNvSpPr/>
          <p:nvPr/>
        </p:nvSpPr>
        <p:spPr>
          <a:xfrm>
            <a:off x="5091644" y="2130621"/>
            <a:ext cx="1134464" cy="1134464"/>
          </a:xfrm>
          <a:prstGeom prst="rect">
            <a:avLst/>
          </a:prstGeom>
          <a:blipFill>
            <a:blip r:embed="rId5"/>
            <a:srcRect/>
            <a:stretch>
              <a:fillRect l="-15781" r="-27531" b="-45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8" name="矩形 37"/>
          <p:cNvSpPr/>
          <p:nvPr/>
        </p:nvSpPr>
        <p:spPr>
          <a:xfrm>
            <a:off x="5091644" y="4557064"/>
            <a:ext cx="1134464" cy="1134464"/>
          </a:xfrm>
          <a:prstGeom prst="rect">
            <a:avLst/>
          </a:prstGeom>
          <a:blipFill>
            <a:blip r:embed="rId6"/>
            <a:srcRect/>
            <a:stretch>
              <a:fillRect l="-35634" r="-30125" b="-34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9" name="矩形 38"/>
          <p:cNvSpPr/>
          <p:nvPr/>
        </p:nvSpPr>
        <p:spPr>
          <a:xfrm>
            <a:off x="2645561" y="4557064"/>
            <a:ext cx="1134464" cy="1134464"/>
          </a:xfrm>
          <a:prstGeom prst="rect">
            <a:avLst/>
          </a:prstGeom>
          <a:blipFill>
            <a:blip r:embed="rId7"/>
            <a:srcRect/>
            <a:stretch>
              <a:fillRect l="-27581" t="-1" r="-20914" b="-47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6" name="线形标注 2(带强调线) 2"/>
          <p:cNvSpPr>
            <a:spLocks/>
          </p:cNvSpPr>
          <p:nvPr/>
        </p:nvSpPr>
        <p:spPr bwMode="auto">
          <a:xfrm>
            <a:off x="7228417" y="2190779"/>
            <a:ext cx="4193563" cy="570947"/>
          </a:xfrm>
          <a:prstGeom prst="accentCallout2">
            <a:avLst>
              <a:gd name="adj1" fmla="val 21366"/>
              <a:gd name="adj2" fmla="val -1991"/>
              <a:gd name="adj3" fmla="val 18745"/>
              <a:gd name="adj4" fmla="val -80296"/>
              <a:gd name="adj5" fmla="val 66369"/>
              <a:gd name="adj6" fmla="val -86411"/>
            </a:avLst>
          </a:prstGeom>
          <a:noFill/>
          <a:ln w="15875" cmpd="sng">
            <a:solidFill>
              <a:schemeClr val="bg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chemeClr val="bg1"/>
                </a:solidFill>
                <a:latin typeface="微软雅黑" pitchFamily="34" charset="-122"/>
                <a:ea typeface="微软雅黑" pitchFamily="34" charset="-122"/>
                <a:sym typeface="微软雅黑" pitchFamily="34" charset="-122"/>
              </a:rPr>
              <a:t>在此录入上述图表</a:t>
            </a:r>
            <a:r>
              <a:rPr lang="zh-CN" altLang="en-US" sz="1400" dirty="0" smtClean="0">
                <a:solidFill>
                  <a:schemeClr val="bg1"/>
                </a:solidFill>
                <a:latin typeface="微软雅黑" pitchFamily="34" charset="-122"/>
                <a:ea typeface="微软雅黑" pitchFamily="34" charset="-122"/>
                <a:sym typeface="微软雅黑" pitchFamily="34" charset="-122"/>
              </a:rPr>
              <a:t>的</a:t>
            </a:r>
            <a:r>
              <a:rPr lang="zh-CN" altLang="en-US" sz="1400" dirty="0">
                <a:solidFill>
                  <a:schemeClr val="bg1"/>
                </a:solidFill>
                <a:latin typeface="微软雅黑" pitchFamily="34" charset="-122"/>
                <a:ea typeface="微软雅黑" pitchFamily="34" charset="-122"/>
                <a:sym typeface="微软雅黑" pitchFamily="34" charset="-122"/>
              </a:rPr>
              <a:t>综合</a:t>
            </a:r>
            <a:r>
              <a:rPr lang="zh-CN" altLang="en-US" sz="1400" dirty="0" smtClean="0">
                <a:solidFill>
                  <a:schemeClr val="bg1"/>
                </a:solidFill>
                <a:latin typeface="微软雅黑" pitchFamily="34" charset="-122"/>
                <a:ea typeface="微软雅黑" pitchFamily="34" charset="-122"/>
                <a:sym typeface="微软雅黑" pitchFamily="34" charset="-122"/>
              </a:rPr>
              <a:t>描述</a:t>
            </a:r>
            <a:r>
              <a:rPr lang="zh-CN" altLang="en-US" sz="1400" dirty="0">
                <a:solidFill>
                  <a:schemeClr val="bg1"/>
                </a:solidFill>
                <a:latin typeface="微软雅黑" pitchFamily="34" charset="-122"/>
                <a:ea typeface="微软雅黑" pitchFamily="34" charset="-122"/>
                <a:sym typeface="微软雅黑" pitchFamily="34" charset="-122"/>
              </a:rPr>
              <a:t>说明，在此录入上述图表</a:t>
            </a:r>
            <a:r>
              <a:rPr lang="zh-CN" altLang="en-US" sz="1400" dirty="0" smtClean="0">
                <a:solidFill>
                  <a:schemeClr val="bg1"/>
                </a:solidFill>
                <a:latin typeface="微软雅黑" pitchFamily="34" charset="-122"/>
                <a:ea typeface="微软雅黑" pitchFamily="34" charset="-122"/>
                <a:sym typeface="微软雅黑" pitchFamily="34" charset="-122"/>
              </a:rPr>
              <a:t>的综合描述</a:t>
            </a:r>
            <a:r>
              <a:rPr lang="zh-CN" altLang="en-US" sz="1400" dirty="0">
                <a:solidFill>
                  <a:schemeClr val="bg1"/>
                </a:solidFill>
                <a:latin typeface="微软雅黑" pitchFamily="34" charset="-122"/>
                <a:ea typeface="微软雅黑" pitchFamily="34" charset="-122"/>
                <a:sym typeface="微软雅黑" pitchFamily="34" charset="-122"/>
              </a:rPr>
              <a:t>说明。</a:t>
            </a:r>
          </a:p>
        </p:txBody>
      </p:sp>
      <p:sp>
        <p:nvSpPr>
          <p:cNvPr id="17" name="线形标注 2(带强调线) 3"/>
          <p:cNvSpPr>
            <a:spLocks/>
          </p:cNvSpPr>
          <p:nvPr/>
        </p:nvSpPr>
        <p:spPr bwMode="auto">
          <a:xfrm>
            <a:off x="7228417" y="2909304"/>
            <a:ext cx="4193561" cy="572813"/>
          </a:xfrm>
          <a:prstGeom prst="accentCallout2">
            <a:avLst>
              <a:gd name="adj1" fmla="val 21366"/>
              <a:gd name="adj2" fmla="val -1991"/>
              <a:gd name="adj3" fmla="val 20681"/>
              <a:gd name="adj4" fmla="val -22926"/>
              <a:gd name="adj5" fmla="val -57167"/>
              <a:gd name="adj6" fmla="val -31815"/>
            </a:avLst>
          </a:prstGeom>
          <a:noFill/>
          <a:ln w="15875" cmpd="sng">
            <a:solidFill>
              <a:schemeClr val="bg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400" dirty="0">
                <a:solidFill>
                  <a:schemeClr val="bg1"/>
                </a:solidFill>
                <a:latin typeface="微软雅黑" pitchFamily="34" charset="-122"/>
                <a:ea typeface="微软雅黑" pitchFamily="34" charset="-122"/>
                <a:sym typeface="微软雅黑" pitchFamily="34" charset="-122"/>
              </a:rPr>
              <a:t>在此录入上述图表的综合描述说明，在此录入上述图表的综合描述说明</a:t>
            </a:r>
            <a:r>
              <a:rPr lang="zh-CN" altLang="en-US" sz="1400" dirty="0" smtClean="0">
                <a:solidFill>
                  <a:schemeClr val="bg1"/>
                </a:solidFill>
                <a:latin typeface="微软雅黑" pitchFamily="34" charset="-122"/>
                <a:ea typeface="微软雅黑" pitchFamily="34" charset="-122"/>
                <a:sym typeface="微软雅黑" pitchFamily="34" charset="-122"/>
              </a:rPr>
              <a:t>。</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18" name="线形标注 2(带强调线) 4"/>
          <p:cNvSpPr>
            <a:spLocks/>
          </p:cNvSpPr>
          <p:nvPr/>
        </p:nvSpPr>
        <p:spPr bwMode="auto">
          <a:xfrm>
            <a:off x="7228417" y="3619189"/>
            <a:ext cx="4193561" cy="572813"/>
          </a:xfrm>
          <a:prstGeom prst="accentCallout2">
            <a:avLst>
              <a:gd name="adj1" fmla="val 21366"/>
              <a:gd name="adj2" fmla="val -1991"/>
              <a:gd name="adj3" fmla="val 22171"/>
              <a:gd name="adj4" fmla="val -43032"/>
              <a:gd name="adj5" fmla="val 22153"/>
              <a:gd name="adj6" fmla="val -59153"/>
            </a:avLst>
          </a:prstGeom>
          <a:noFill/>
          <a:ln w="15875" cmpd="sng">
            <a:solidFill>
              <a:schemeClr val="bg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chemeClr val="bg1"/>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19" name="线形标注 2(带强调线) 5"/>
          <p:cNvSpPr>
            <a:spLocks/>
          </p:cNvSpPr>
          <p:nvPr/>
        </p:nvSpPr>
        <p:spPr bwMode="auto">
          <a:xfrm>
            <a:off x="7228417" y="4339441"/>
            <a:ext cx="4193563" cy="570947"/>
          </a:xfrm>
          <a:prstGeom prst="accentCallout2">
            <a:avLst>
              <a:gd name="adj1" fmla="val 48468"/>
              <a:gd name="adj2" fmla="val -1968"/>
              <a:gd name="adj3" fmla="val 47782"/>
              <a:gd name="adj4" fmla="val -82347"/>
              <a:gd name="adj5" fmla="val 82199"/>
              <a:gd name="adj6" fmla="val -85088"/>
            </a:avLst>
          </a:prstGeom>
          <a:noFill/>
          <a:ln w="15875" cmpd="sng">
            <a:solidFill>
              <a:schemeClr val="bg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chemeClr val="bg1"/>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20" name="线形标注 2(带强调线) 6"/>
          <p:cNvSpPr>
            <a:spLocks/>
          </p:cNvSpPr>
          <p:nvPr/>
        </p:nvSpPr>
        <p:spPr bwMode="auto">
          <a:xfrm>
            <a:off x="7228419" y="5057966"/>
            <a:ext cx="4193561" cy="572813"/>
          </a:xfrm>
          <a:prstGeom prst="accentCallout2">
            <a:avLst>
              <a:gd name="adj1" fmla="val 21366"/>
              <a:gd name="adj2" fmla="val -1991"/>
              <a:gd name="adj3" fmla="val 22616"/>
              <a:gd name="adj4" fmla="val -23181"/>
              <a:gd name="adj5" fmla="val -39750"/>
              <a:gd name="adj6" fmla="val -31556"/>
            </a:avLst>
          </a:prstGeom>
          <a:noFill/>
          <a:ln w="15875" cmpd="sng">
            <a:solidFill>
              <a:schemeClr val="bg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a:lnSpc>
                <a:spcPct val="120000"/>
              </a:lnSpc>
              <a:spcBef>
                <a:spcPct val="0"/>
              </a:spcBef>
              <a:buNone/>
            </a:pPr>
            <a:r>
              <a:rPr lang="zh-CN" altLang="en-US" sz="1400" dirty="0">
                <a:solidFill>
                  <a:schemeClr val="bg1"/>
                </a:solidFill>
                <a:latin typeface="微软雅黑" pitchFamily="34" charset="-122"/>
                <a:ea typeface="微软雅黑" pitchFamily="34" charset="-122"/>
                <a:sym typeface="微软雅黑" pitchFamily="34" charset="-122"/>
              </a:rPr>
              <a:t>在此录入上述图表的综合描述说明，在此录入上述图表的综合描述说明。</a:t>
            </a:r>
          </a:p>
        </p:txBody>
      </p:sp>
      <p:sp>
        <p:nvSpPr>
          <p:cNvPr id="21"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22" name="组合 21"/>
          <p:cNvGrpSpPr/>
          <p:nvPr/>
        </p:nvGrpSpPr>
        <p:grpSpPr>
          <a:xfrm>
            <a:off x="5334856" y="570216"/>
            <a:ext cx="263341" cy="395013"/>
            <a:chOff x="5284519" y="1508166"/>
            <a:chExt cx="213756" cy="427512"/>
          </a:xfrm>
        </p:grpSpPr>
        <p:cxnSp>
          <p:nvCxnSpPr>
            <p:cNvPr id="23" name="直接连接符 22"/>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18293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3" presetClass="entr" presetSubtype="528" fill="hold" grpId="0" nodeType="afterEffect">
                                  <p:stCondLst>
                                    <p:cond delay="100"/>
                                  </p:stCondLst>
                                  <p:childTnLst>
                                    <p:set>
                                      <p:cBhvr>
                                        <p:cTn id="14" dur="1" fill="hold">
                                          <p:stCondLst>
                                            <p:cond delay="0"/>
                                          </p:stCondLst>
                                        </p:cTn>
                                        <p:tgtEl>
                                          <p:spTgt spid="26"/>
                                        </p:tgtEl>
                                        <p:attrNameLst>
                                          <p:attrName>style.visibility</p:attrName>
                                        </p:attrNameLst>
                                      </p:cBhvr>
                                      <p:to>
                                        <p:strVal val="visible"/>
                                      </p:to>
                                    </p:set>
                                    <p:anim calcmode="lin" valueType="num">
                                      <p:cBhvr>
                                        <p:cTn id="15" dur="300" fill="hold"/>
                                        <p:tgtEl>
                                          <p:spTgt spid="26"/>
                                        </p:tgtEl>
                                        <p:attrNameLst>
                                          <p:attrName>ppt_w</p:attrName>
                                        </p:attrNameLst>
                                      </p:cBhvr>
                                      <p:tavLst>
                                        <p:tav tm="0">
                                          <p:val>
                                            <p:fltVal val="0"/>
                                          </p:val>
                                        </p:tav>
                                        <p:tav tm="100000">
                                          <p:val>
                                            <p:strVal val="#ppt_w"/>
                                          </p:val>
                                        </p:tav>
                                      </p:tavLst>
                                    </p:anim>
                                    <p:anim calcmode="lin" valueType="num">
                                      <p:cBhvr>
                                        <p:cTn id="16" dur="300" fill="hold"/>
                                        <p:tgtEl>
                                          <p:spTgt spid="26"/>
                                        </p:tgtEl>
                                        <p:attrNameLst>
                                          <p:attrName>ppt_h</p:attrName>
                                        </p:attrNameLst>
                                      </p:cBhvr>
                                      <p:tavLst>
                                        <p:tav tm="0">
                                          <p:val>
                                            <p:fltVal val="0"/>
                                          </p:val>
                                        </p:tav>
                                        <p:tav tm="100000">
                                          <p:val>
                                            <p:strVal val="#ppt_h"/>
                                          </p:val>
                                        </p:tav>
                                      </p:tavLst>
                                    </p:anim>
                                    <p:anim calcmode="lin" valueType="num">
                                      <p:cBhvr>
                                        <p:cTn id="17" dur="300" fill="hold"/>
                                        <p:tgtEl>
                                          <p:spTgt spid="26"/>
                                        </p:tgtEl>
                                        <p:attrNameLst>
                                          <p:attrName>ppt_x</p:attrName>
                                        </p:attrNameLst>
                                      </p:cBhvr>
                                      <p:tavLst>
                                        <p:tav tm="0">
                                          <p:val>
                                            <p:fltVal val="0.5"/>
                                          </p:val>
                                        </p:tav>
                                        <p:tav tm="100000">
                                          <p:val>
                                            <p:strVal val="#ppt_x"/>
                                          </p:val>
                                        </p:tav>
                                      </p:tavLst>
                                    </p:anim>
                                    <p:anim calcmode="lin" valueType="num">
                                      <p:cBhvr>
                                        <p:cTn id="18" dur="300" fill="hold"/>
                                        <p:tgtEl>
                                          <p:spTgt spid="26"/>
                                        </p:tgtEl>
                                        <p:attrNameLst>
                                          <p:attrName>ppt_y</p:attrName>
                                        </p:attrNameLst>
                                      </p:cBhvr>
                                      <p:tavLst>
                                        <p:tav tm="0">
                                          <p:val>
                                            <p:fltVal val="0.5"/>
                                          </p:val>
                                        </p:tav>
                                        <p:tav tm="100000">
                                          <p:val>
                                            <p:strVal val="#ppt_y"/>
                                          </p:val>
                                        </p:tav>
                                      </p:tavLst>
                                    </p:anim>
                                  </p:childTnLst>
                                </p:cTn>
                              </p:par>
                              <p:par>
                                <p:cTn id="19" presetID="26" presetClass="emph" presetSubtype="0" fill="hold" grpId="1" nodeType="withEffect">
                                  <p:stCondLst>
                                    <p:cond delay="400"/>
                                  </p:stCondLst>
                                  <p:childTnLst>
                                    <p:animEffect transition="out" filter="fade">
                                      <p:cBhvr>
                                        <p:cTn id="20" dur="300" tmFilter="0, 0; .2, .5; .8, .5; 1, 0"/>
                                        <p:tgtEl>
                                          <p:spTgt spid="26"/>
                                        </p:tgtEl>
                                      </p:cBhvr>
                                    </p:animEffect>
                                    <p:animScale>
                                      <p:cBhvr>
                                        <p:cTn id="21" dur="150" autoRev="1" fill="hold"/>
                                        <p:tgtEl>
                                          <p:spTgt spid="26"/>
                                        </p:tgtEl>
                                      </p:cBhvr>
                                      <p:by x="105000" y="105000"/>
                                    </p:animScale>
                                  </p:childTnLst>
                                </p:cTn>
                              </p:par>
                              <p:par>
                                <p:cTn id="22" presetID="23" presetClass="entr" presetSubtype="528" fill="hold" grpId="0" nodeType="withEffect">
                                  <p:stCondLst>
                                    <p:cond delay="200"/>
                                  </p:stCondLst>
                                  <p:childTnLst>
                                    <p:set>
                                      <p:cBhvr>
                                        <p:cTn id="23" dur="1" fill="hold">
                                          <p:stCondLst>
                                            <p:cond delay="0"/>
                                          </p:stCondLst>
                                        </p:cTn>
                                        <p:tgtEl>
                                          <p:spTgt spid="27"/>
                                        </p:tgtEl>
                                        <p:attrNameLst>
                                          <p:attrName>style.visibility</p:attrName>
                                        </p:attrNameLst>
                                      </p:cBhvr>
                                      <p:to>
                                        <p:strVal val="visible"/>
                                      </p:to>
                                    </p:set>
                                    <p:anim calcmode="lin" valueType="num">
                                      <p:cBhvr>
                                        <p:cTn id="24" dur="300" fill="hold"/>
                                        <p:tgtEl>
                                          <p:spTgt spid="27"/>
                                        </p:tgtEl>
                                        <p:attrNameLst>
                                          <p:attrName>ppt_w</p:attrName>
                                        </p:attrNameLst>
                                      </p:cBhvr>
                                      <p:tavLst>
                                        <p:tav tm="0">
                                          <p:val>
                                            <p:fltVal val="0"/>
                                          </p:val>
                                        </p:tav>
                                        <p:tav tm="100000">
                                          <p:val>
                                            <p:strVal val="#ppt_w"/>
                                          </p:val>
                                        </p:tav>
                                      </p:tavLst>
                                    </p:anim>
                                    <p:anim calcmode="lin" valueType="num">
                                      <p:cBhvr>
                                        <p:cTn id="25" dur="300" fill="hold"/>
                                        <p:tgtEl>
                                          <p:spTgt spid="27"/>
                                        </p:tgtEl>
                                        <p:attrNameLst>
                                          <p:attrName>ppt_h</p:attrName>
                                        </p:attrNameLst>
                                      </p:cBhvr>
                                      <p:tavLst>
                                        <p:tav tm="0">
                                          <p:val>
                                            <p:fltVal val="0"/>
                                          </p:val>
                                        </p:tav>
                                        <p:tav tm="100000">
                                          <p:val>
                                            <p:strVal val="#ppt_h"/>
                                          </p:val>
                                        </p:tav>
                                      </p:tavLst>
                                    </p:anim>
                                    <p:anim calcmode="lin" valueType="num">
                                      <p:cBhvr>
                                        <p:cTn id="26" dur="300" fill="hold"/>
                                        <p:tgtEl>
                                          <p:spTgt spid="27"/>
                                        </p:tgtEl>
                                        <p:attrNameLst>
                                          <p:attrName>ppt_x</p:attrName>
                                        </p:attrNameLst>
                                      </p:cBhvr>
                                      <p:tavLst>
                                        <p:tav tm="0">
                                          <p:val>
                                            <p:fltVal val="0.5"/>
                                          </p:val>
                                        </p:tav>
                                        <p:tav tm="100000">
                                          <p:val>
                                            <p:strVal val="#ppt_x"/>
                                          </p:val>
                                        </p:tav>
                                      </p:tavLst>
                                    </p:anim>
                                    <p:anim calcmode="lin" valueType="num">
                                      <p:cBhvr>
                                        <p:cTn id="27" dur="300" fill="hold"/>
                                        <p:tgtEl>
                                          <p:spTgt spid="27"/>
                                        </p:tgtEl>
                                        <p:attrNameLst>
                                          <p:attrName>ppt_y</p:attrName>
                                        </p:attrNameLst>
                                      </p:cBhvr>
                                      <p:tavLst>
                                        <p:tav tm="0">
                                          <p:val>
                                            <p:fltVal val="0.5"/>
                                          </p:val>
                                        </p:tav>
                                        <p:tav tm="100000">
                                          <p:val>
                                            <p:strVal val="#ppt_y"/>
                                          </p:val>
                                        </p:tav>
                                      </p:tavLst>
                                    </p:anim>
                                  </p:childTnLst>
                                </p:cTn>
                              </p:par>
                              <p:par>
                                <p:cTn id="28" presetID="26" presetClass="emph" presetSubtype="0" fill="hold" grpId="1" nodeType="withEffect">
                                  <p:stCondLst>
                                    <p:cond delay="500"/>
                                  </p:stCondLst>
                                  <p:childTnLst>
                                    <p:animEffect transition="out" filter="fade">
                                      <p:cBhvr>
                                        <p:cTn id="29" dur="300" tmFilter="0, 0; .2, .5; .8, .5; 1, 0"/>
                                        <p:tgtEl>
                                          <p:spTgt spid="27"/>
                                        </p:tgtEl>
                                      </p:cBhvr>
                                    </p:animEffect>
                                    <p:animScale>
                                      <p:cBhvr>
                                        <p:cTn id="30" dur="150" autoRev="1" fill="hold"/>
                                        <p:tgtEl>
                                          <p:spTgt spid="27"/>
                                        </p:tgtEl>
                                      </p:cBhvr>
                                      <p:by x="105000" y="105000"/>
                                    </p:animScale>
                                  </p:childTnLst>
                                </p:cTn>
                              </p:par>
                              <p:par>
                                <p:cTn id="31" presetID="23" presetClass="entr" presetSubtype="528" fill="hold" grpId="0" nodeType="withEffect">
                                  <p:stCondLst>
                                    <p:cond delay="3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300" fill="hold"/>
                                        <p:tgtEl>
                                          <p:spTgt spid="28"/>
                                        </p:tgtEl>
                                        <p:attrNameLst>
                                          <p:attrName>ppt_w</p:attrName>
                                        </p:attrNameLst>
                                      </p:cBhvr>
                                      <p:tavLst>
                                        <p:tav tm="0">
                                          <p:val>
                                            <p:fltVal val="0"/>
                                          </p:val>
                                        </p:tav>
                                        <p:tav tm="100000">
                                          <p:val>
                                            <p:strVal val="#ppt_w"/>
                                          </p:val>
                                        </p:tav>
                                      </p:tavLst>
                                    </p:anim>
                                    <p:anim calcmode="lin" valueType="num">
                                      <p:cBhvr>
                                        <p:cTn id="34" dur="300" fill="hold"/>
                                        <p:tgtEl>
                                          <p:spTgt spid="28"/>
                                        </p:tgtEl>
                                        <p:attrNameLst>
                                          <p:attrName>ppt_h</p:attrName>
                                        </p:attrNameLst>
                                      </p:cBhvr>
                                      <p:tavLst>
                                        <p:tav tm="0">
                                          <p:val>
                                            <p:fltVal val="0"/>
                                          </p:val>
                                        </p:tav>
                                        <p:tav tm="100000">
                                          <p:val>
                                            <p:strVal val="#ppt_h"/>
                                          </p:val>
                                        </p:tav>
                                      </p:tavLst>
                                    </p:anim>
                                    <p:anim calcmode="lin" valueType="num">
                                      <p:cBhvr>
                                        <p:cTn id="35" dur="300" fill="hold"/>
                                        <p:tgtEl>
                                          <p:spTgt spid="28"/>
                                        </p:tgtEl>
                                        <p:attrNameLst>
                                          <p:attrName>ppt_x</p:attrName>
                                        </p:attrNameLst>
                                      </p:cBhvr>
                                      <p:tavLst>
                                        <p:tav tm="0">
                                          <p:val>
                                            <p:fltVal val="0.5"/>
                                          </p:val>
                                        </p:tav>
                                        <p:tav tm="100000">
                                          <p:val>
                                            <p:strVal val="#ppt_x"/>
                                          </p:val>
                                        </p:tav>
                                      </p:tavLst>
                                    </p:anim>
                                    <p:anim calcmode="lin" valueType="num">
                                      <p:cBhvr>
                                        <p:cTn id="36" dur="300" fill="hold"/>
                                        <p:tgtEl>
                                          <p:spTgt spid="28"/>
                                        </p:tgtEl>
                                        <p:attrNameLst>
                                          <p:attrName>ppt_y</p:attrName>
                                        </p:attrNameLst>
                                      </p:cBhvr>
                                      <p:tavLst>
                                        <p:tav tm="0">
                                          <p:val>
                                            <p:fltVal val="0.5"/>
                                          </p:val>
                                        </p:tav>
                                        <p:tav tm="100000">
                                          <p:val>
                                            <p:strVal val="#ppt_y"/>
                                          </p:val>
                                        </p:tav>
                                      </p:tavLst>
                                    </p:anim>
                                  </p:childTnLst>
                                </p:cTn>
                              </p:par>
                              <p:par>
                                <p:cTn id="37" presetID="26" presetClass="emph" presetSubtype="0" fill="hold" grpId="1" nodeType="withEffect">
                                  <p:stCondLst>
                                    <p:cond delay="600"/>
                                  </p:stCondLst>
                                  <p:childTnLst>
                                    <p:animEffect transition="out" filter="fade">
                                      <p:cBhvr>
                                        <p:cTn id="38" dur="300" tmFilter="0, 0; .2, .5; .8, .5; 1, 0"/>
                                        <p:tgtEl>
                                          <p:spTgt spid="28"/>
                                        </p:tgtEl>
                                      </p:cBhvr>
                                    </p:animEffect>
                                    <p:animScale>
                                      <p:cBhvr>
                                        <p:cTn id="39" dur="150" autoRev="1" fill="hold"/>
                                        <p:tgtEl>
                                          <p:spTgt spid="28"/>
                                        </p:tgtEl>
                                      </p:cBhvr>
                                      <p:by x="105000" y="105000"/>
                                    </p:animScale>
                                  </p:childTnLst>
                                </p:cTn>
                              </p:par>
                              <p:par>
                                <p:cTn id="40" presetID="23" presetClass="entr" presetSubtype="528" fill="hold" grpId="0" nodeType="withEffect">
                                  <p:stCondLst>
                                    <p:cond delay="4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300" fill="hold"/>
                                        <p:tgtEl>
                                          <p:spTgt spid="29"/>
                                        </p:tgtEl>
                                        <p:attrNameLst>
                                          <p:attrName>ppt_w</p:attrName>
                                        </p:attrNameLst>
                                      </p:cBhvr>
                                      <p:tavLst>
                                        <p:tav tm="0">
                                          <p:val>
                                            <p:fltVal val="0"/>
                                          </p:val>
                                        </p:tav>
                                        <p:tav tm="100000">
                                          <p:val>
                                            <p:strVal val="#ppt_w"/>
                                          </p:val>
                                        </p:tav>
                                      </p:tavLst>
                                    </p:anim>
                                    <p:anim calcmode="lin" valueType="num">
                                      <p:cBhvr>
                                        <p:cTn id="43" dur="300" fill="hold"/>
                                        <p:tgtEl>
                                          <p:spTgt spid="29"/>
                                        </p:tgtEl>
                                        <p:attrNameLst>
                                          <p:attrName>ppt_h</p:attrName>
                                        </p:attrNameLst>
                                      </p:cBhvr>
                                      <p:tavLst>
                                        <p:tav tm="0">
                                          <p:val>
                                            <p:fltVal val="0"/>
                                          </p:val>
                                        </p:tav>
                                        <p:tav tm="100000">
                                          <p:val>
                                            <p:strVal val="#ppt_h"/>
                                          </p:val>
                                        </p:tav>
                                      </p:tavLst>
                                    </p:anim>
                                    <p:anim calcmode="lin" valueType="num">
                                      <p:cBhvr>
                                        <p:cTn id="44" dur="300" fill="hold"/>
                                        <p:tgtEl>
                                          <p:spTgt spid="29"/>
                                        </p:tgtEl>
                                        <p:attrNameLst>
                                          <p:attrName>ppt_x</p:attrName>
                                        </p:attrNameLst>
                                      </p:cBhvr>
                                      <p:tavLst>
                                        <p:tav tm="0">
                                          <p:val>
                                            <p:fltVal val="0.5"/>
                                          </p:val>
                                        </p:tav>
                                        <p:tav tm="100000">
                                          <p:val>
                                            <p:strVal val="#ppt_x"/>
                                          </p:val>
                                        </p:tav>
                                      </p:tavLst>
                                    </p:anim>
                                    <p:anim calcmode="lin" valueType="num">
                                      <p:cBhvr>
                                        <p:cTn id="45" dur="300" fill="hold"/>
                                        <p:tgtEl>
                                          <p:spTgt spid="29"/>
                                        </p:tgtEl>
                                        <p:attrNameLst>
                                          <p:attrName>ppt_y</p:attrName>
                                        </p:attrNameLst>
                                      </p:cBhvr>
                                      <p:tavLst>
                                        <p:tav tm="0">
                                          <p:val>
                                            <p:fltVal val="0.5"/>
                                          </p:val>
                                        </p:tav>
                                        <p:tav tm="100000">
                                          <p:val>
                                            <p:strVal val="#ppt_y"/>
                                          </p:val>
                                        </p:tav>
                                      </p:tavLst>
                                    </p:anim>
                                  </p:childTnLst>
                                </p:cTn>
                              </p:par>
                              <p:par>
                                <p:cTn id="46" presetID="26" presetClass="emph" presetSubtype="0" fill="hold" grpId="1" nodeType="withEffect">
                                  <p:stCondLst>
                                    <p:cond delay="700"/>
                                  </p:stCondLst>
                                  <p:childTnLst>
                                    <p:animEffect transition="out" filter="fade">
                                      <p:cBhvr>
                                        <p:cTn id="47" dur="300" tmFilter="0, 0; .2, .5; .8, .5; 1, 0"/>
                                        <p:tgtEl>
                                          <p:spTgt spid="29"/>
                                        </p:tgtEl>
                                      </p:cBhvr>
                                    </p:animEffect>
                                    <p:animScale>
                                      <p:cBhvr>
                                        <p:cTn id="48" dur="150" autoRev="1" fill="hold"/>
                                        <p:tgtEl>
                                          <p:spTgt spid="29"/>
                                        </p:tgtEl>
                                      </p:cBhvr>
                                      <p:by x="105000" y="105000"/>
                                    </p:animScale>
                                  </p:childTnLst>
                                </p:cTn>
                              </p:par>
                              <p:par>
                                <p:cTn id="49" presetID="23" presetClass="entr" presetSubtype="528" fill="hold" grpId="0" nodeType="withEffect">
                                  <p:stCondLst>
                                    <p:cond delay="500"/>
                                  </p:stCondLst>
                                  <p:childTnLst>
                                    <p:set>
                                      <p:cBhvr>
                                        <p:cTn id="50" dur="1" fill="hold">
                                          <p:stCondLst>
                                            <p:cond delay="0"/>
                                          </p:stCondLst>
                                        </p:cTn>
                                        <p:tgtEl>
                                          <p:spTgt spid="30"/>
                                        </p:tgtEl>
                                        <p:attrNameLst>
                                          <p:attrName>style.visibility</p:attrName>
                                        </p:attrNameLst>
                                      </p:cBhvr>
                                      <p:to>
                                        <p:strVal val="visible"/>
                                      </p:to>
                                    </p:set>
                                    <p:anim calcmode="lin" valueType="num">
                                      <p:cBhvr>
                                        <p:cTn id="51" dur="300" fill="hold"/>
                                        <p:tgtEl>
                                          <p:spTgt spid="30"/>
                                        </p:tgtEl>
                                        <p:attrNameLst>
                                          <p:attrName>ppt_w</p:attrName>
                                        </p:attrNameLst>
                                      </p:cBhvr>
                                      <p:tavLst>
                                        <p:tav tm="0">
                                          <p:val>
                                            <p:fltVal val="0"/>
                                          </p:val>
                                        </p:tav>
                                        <p:tav tm="100000">
                                          <p:val>
                                            <p:strVal val="#ppt_w"/>
                                          </p:val>
                                        </p:tav>
                                      </p:tavLst>
                                    </p:anim>
                                    <p:anim calcmode="lin" valueType="num">
                                      <p:cBhvr>
                                        <p:cTn id="52" dur="300" fill="hold"/>
                                        <p:tgtEl>
                                          <p:spTgt spid="30"/>
                                        </p:tgtEl>
                                        <p:attrNameLst>
                                          <p:attrName>ppt_h</p:attrName>
                                        </p:attrNameLst>
                                      </p:cBhvr>
                                      <p:tavLst>
                                        <p:tav tm="0">
                                          <p:val>
                                            <p:fltVal val="0"/>
                                          </p:val>
                                        </p:tav>
                                        <p:tav tm="100000">
                                          <p:val>
                                            <p:strVal val="#ppt_h"/>
                                          </p:val>
                                        </p:tav>
                                      </p:tavLst>
                                    </p:anim>
                                    <p:anim calcmode="lin" valueType="num">
                                      <p:cBhvr>
                                        <p:cTn id="53" dur="300" fill="hold"/>
                                        <p:tgtEl>
                                          <p:spTgt spid="30"/>
                                        </p:tgtEl>
                                        <p:attrNameLst>
                                          <p:attrName>ppt_x</p:attrName>
                                        </p:attrNameLst>
                                      </p:cBhvr>
                                      <p:tavLst>
                                        <p:tav tm="0">
                                          <p:val>
                                            <p:fltVal val="0.5"/>
                                          </p:val>
                                        </p:tav>
                                        <p:tav tm="100000">
                                          <p:val>
                                            <p:strVal val="#ppt_x"/>
                                          </p:val>
                                        </p:tav>
                                      </p:tavLst>
                                    </p:anim>
                                    <p:anim calcmode="lin" valueType="num">
                                      <p:cBhvr>
                                        <p:cTn id="54" dur="300" fill="hold"/>
                                        <p:tgtEl>
                                          <p:spTgt spid="30"/>
                                        </p:tgtEl>
                                        <p:attrNameLst>
                                          <p:attrName>ppt_y</p:attrName>
                                        </p:attrNameLst>
                                      </p:cBhvr>
                                      <p:tavLst>
                                        <p:tav tm="0">
                                          <p:val>
                                            <p:fltVal val="0.5"/>
                                          </p:val>
                                        </p:tav>
                                        <p:tav tm="100000">
                                          <p:val>
                                            <p:strVal val="#ppt_y"/>
                                          </p:val>
                                        </p:tav>
                                      </p:tavLst>
                                    </p:anim>
                                  </p:childTnLst>
                                </p:cTn>
                              </p:par>
                              <p:par>
                                <p:cTn id="55" presetID="26" presetClass="emph" presetSubtype="0" fill="hold" grpId="1" nodeType="withEffect">
                                  <p:stCondLst>
                                    <p:cond delay="800"/>
                                  </p:stCondLst>
                                  <p:childTnLst>
                                    <p:animEffect transition="out" filter="fade">
                                      <p:cBhvr>
                                        <p:cTn id="56" dur="300" tmFilter="0, 0; .2, .5; .8, .5; 1, 0"/>
                                        <p:tgtEl>
                                          <p:spTgt spid="30"/>
                                        </p:tgtEl>
                                      </p:cBhvr>
                                    </p:animEffect>
                                    <p:animScale>
                                      <p:cBhvr>
                                        <p:cTn id="57" dur="150" autoRev="1" fill="hold"/>
                                        <p:tgtEl>
                                          <p:spTgt spid="30"/>
                                        </p:tgtEl>
                                      </p:cBhvr>
                                      <p:by x="105000" y="105000"/>
                                    </p:animScale>
                                  </p:childTnLst>
                                </p:cTn>
                              </p:par>
                              <p:par>
                                <p:cTn id="58" presetID="23" presetClass="entr" presetSubtype="528" fill="hold" grpId="0" nodeType="withEffect">
                                  <p:stCondLst>
                                    <p:cond delay="600"/>
                                  </p:stCondLst>
                                  <p:childTnLst>
                                    <p:set>
                                      <p:cBhvr>
                                        <p:cTn id="59" dur="1" fill="hold">
                                          <p:stCondLst>
                                            <p:cond delay="0"/>
                                          </p:stCondLst>
                                        </p:cTn>
                                        <p:tgtEl>
                                          <p:spTgt spid="31"/>
                                        </p:tgtEl>
                                        <p:attrNameLst>
                                          <p:attrName>style.visibility</p:attrName>
                                        </p:attrNameLst>
                                      </p:cBhvr>
                                      <p:to>
                                        <p:strVal val="visible"/>
                                      </p:to>
                                    </p:set>
                                    <p:anim calcmode="lin" valueType="num">
                                      <p:cBhvr>
                                        <p:cTn id="60" dur="300" fill="hold"/>
                                        <p:tgtEl>
                                          <p:spTgt spid="31"/>
                                        </p:tgtEl>
                                        <p:attrNameLst>
                                          <p:attrName>ppt_w</p:attrName>
                                        </p:attrNameLst>
                                      </p:cBhvr>
                                      <p:tavLst>
                                        <p:tav tm="0">
                                          <p:val>
                                            <p:fltVal val="0"/>
                                          </p:val>
                                        </p:tav>
                                        <p:tav tm="100000">
                                          <p:val>
                                            <p:strVal val="#ppt_w"/>
                                          </p:val>
                                        </p:tav>
                                      </p:tavLst>
                                    </p:anim>
                                    <p:anim calcmode="lin" valueType="num">
                                      <p:cBhvr>
                                        <p:cTn id="61" dur="300" fill="hold"/>
                                        <p:tgtEl>
                                          <p:spTgt spid="31"/>
                                        </p:tgtEl>
                                        <p:attrNameLst>
                                          <p:attrName>ppt_h</p:attrName>
                                        </p:attrNameLst>
                                      </p:cBhvr>
                                      <p:tavLst>
                                        <p:tav tm="0">
                                          <p:val>
                                            <p:fltVal val="0"/>
                                          </p:val>
                                        </p:tav>
                                        <p:tav tm="100000">
                                          <p:val>
                                            <p:strVal val="#ppt_h"/>
                                          </p:val>
                                        </p:tav>
                                      </p:tavLst>
                                    </p:anim>
                                    <p:anim calcmode="lin" valueType="num">
                                      <p:cBhvr>
                                        <p:cTn id="62" dur="300" fill="hold"/>
                                        <p:tgtEl>
                                          <p:spTgt spid="31"/>
                                        </p:tgtEl>
                                        <p:attrNameLst>
                                          <p:attrName>ppt_x</p:attrName>
                                        </p:attrNameLst>
                                      </p:cBhvr>
                                      <p:tavLst>
                                        <p:tav tm="0">
                                          <p:val>
                                            <p:fltVal val="0.5"/>
                                          </p:val>
                                        </p:tav>
                                        <p:tav tm="100000">
                                          <p:val>
                                            <p:strVal val="#ppt_x"/>
                                          </p:val>
                                        </p:tav>
                                      </p:tavLst>
                                    </p:anim>
                                    <p:anim calcmode="lin" valueType="num">
                                      <p:cBhvr>
                                        <p:cTn id="63" dur="300" fill="hold"/>
                                        <p:tgtEl>
                                          <p:spTgt spid="31"/>
                                        </p:tgtEl>
                                        <p:attrNameLst>
                                          <p:attrName>ppt_y</p:attrName>
                                        </p:attrNameLst>
                                      </p:cBhvr>
                                      <p:tavLst>
                                        <p:tav tm="0">
                                          <p:val>
                                            <p:fltVal val="0.5"/>
                                          </p:val>
                                        </p:tav>
                                        <p:tav tm="100000">
                                          <p:val>
                                            <p:strVal val="#ppt_y"/>
                                          </p:val>
                                        </p:tav>
                                      </p:tavLst>
                                    </p:anim>
                                  </p:childTnLst>
                                </p:cTn>
                              </p:par>
                              <p:par>
                                <p:cTn id="64" presetID="26" presetClass="emph" presetSubtype="0" fill="hold" grpId="1" nodeType="withEffect">
                                  <p:stCondLst>
                                    <p:cond delay="900"/>
                                  </p:stCondLst>
                                  <p:childTnLst>
                                    <p:animEffect transition="out" filter="fade">
                                      <p:cBhvr>
                                        <p:cTn id="65" dur="300" tmFilter="0, 0; .2, .5; .8, .5; 1, 0"/>
                                        <p:tgtEl>
                                          <p:spTgt spid="31"/>
                                        </p:tgtEl>
                                      </p:cBhvr>
                                    </p:animEffect>
                                    <p:animScale>
                                      <p:cBhvr>
                                        <p:cTn id="66" dur="150" autoRev="1" fill="hold"/>
                                        <p:tgtEl>
                                          <p:spTgt spid="31"/>
                                        </p:tgtEl>
                                      </p:cBhvr>
                                      <p:by x="105000" y="105000"/>
                                    </p:animScale>
                                  </p:childTnLst>
                                </p:cTn>
                              </p:par>
                              <p:par>
                                <p:cTn id="67" presetID="23" presetClass="entr" presetSubtype="528" fill="hold" grpId="0" nodeType="withEffect">
                                  <p:stCondLst>
                                    <p:cond delay="700"/>
                                  </p:stCondLst>
                                  <p:childTnLst>
                                    <p:set>
                                      <p:cBhvr>
                                        <p:cTn id="68" dur="1" fill="hold">
                                          <p:stCondLst>
                                            <p:cond delay="0"/>
                                          </p:stCondLst>
                                        </p:cTn>
                                        <p:tgtEl>
                                          <p:spTgt spid="32"/>
                                        </p:tgtEl>
                                        <p:attrNameLst>
                                          <p:attrName>style.visibility</p:attrName>
                                        </p:attrNameLst>
                                      </p:cBhvr>
                                      <p:to>
                                        <p:strVal val="visible"/>
                                      </p:to>
                                    </p:set>
                                    <p:anim calcmode="lin" valueType="num">
                                      <p:cBhvr>
                                        <p:cTn id="69" dur="300" fill="hold"/>
                                        <p:tgtEl>
                                          <p:spTgt spid="32"/>
                                        </p:tgtEl>
                                        <p:attrNameLst>
                                          <p:attrName>ppt_w</p:attrName>
                                        </p:attrNameLst>
                                      </p:cBhvr>
                                      <p:tavLst>
                                        <p:tav tm="0">
                                          <p:val>
                                            <p:fltVal val="0"/>
                                          </p:val>
                                        </p:tav>
                                        <p:tav tm="100000">
                                          <p:val>
                                            <p:strVal val="#ppt_w"/>
                                          </p:val>
                                        </p:tav>
                                      </p:tavLst>
                                    </p:anim>
                                    <p:anim calcmode="lin" valueType="num">
                                      <p:cBhvr>
                                        <p:cTn id="70" dur="300" fill="hold"/>
                                        <p:tgtEl>
                                          <p:spTgt spid="32"/>
                                        </p:tgtEl>
                                        <p:attrNameLst>
                                          <p:attrName>ppt_h</p:attrName>
                                        </p:attrNameLst>
                                      </p:cBhvr>
                                      <p:tavLst>
                                        <p:tav tm="0">
                                          <p:val>
                                            <p:fltVal val="0"/>
                                          </p:val>
                                        </p:tav>
                                        <p:tav tm="100000">
                                          <p:val>
                                            <p:strVal val="#ppt_h"/>
                                          </p:val>
                                        </p:tav>
                                      </p:tavLst>
                                    </p:anim>
                                    <p:anim calcmode="lin" valueType="num">
                                      <p:cBhvr>
                                        <p:cTn id="71" dur="300" fill="hold"/>
                                        <p:tgtEl>
                                          <p:spTgt spid="32"/>
                                        </p:tgtEl>
                                        <p:attrNameLst>
                                          <p:attrName>ppt_x</p:attrName>
                                        </p:attrNameLst>
                                      </p:cBhvr>
                                      <p:tavLst>
                                        <p:tav tm="0">
                                          <p:val>
                                            <p:fltVal val="0.5"/>
                                          </p:val>
                                        </p:tav>
                                        <p:tav tm="100000">
                                          <p:val>
                                            <p:strVal val="#ppt_x"/>
                                          </p:val>
                                        </p:tav>
                                      </p:tavLst>
                                    </p:anim>
                                    <p:anim calcmode="lin" valueType="num">
                                      <p:cBhvr>
                                        <p:cTn id="72" dur="300" fill="hold"/>
                                        <p:tgtEl>
                                          <p:spTgt spid="32"/>
                                        </p:tgtEl>
                                        <p:attrNameLst>
                                          <p:attrName>ppt_y</p:attrName>
                                        </p:attrNameLst>
                                      </p:cBhvr>
                                      <p:tavLst>
                                        <p:tav tm="0">
                                          <p:val>
                                            <p:fltVal val="0.5"/>
                                          </p:val>
                                        </p:tav>
                                        <p:tav tm="100000">
                                          <p:val>
                                            <p:strVal val="#ppt_y"/>
                                          </p:val>
                                        </p:tav>
                                      </p:tavLst>
                                    </p:anim>
                                  </p:childTnLst>
                                </p:cTn>
                              </p:par>
                              <p:par>
                                <p:cTn id="73" presetID="26" presetClass="emph" presetSubtype="0" fill="hold" grpId="1" nodeType="withEffect">
                                  <p:stCondLst>
                                    <p:cond delay="1000"/>
                                  </p:stCondLst>
                                  <p:childTnLst>
                                    <p:animEffect transition="out" filter="fade">
                                      <p:cBhvr>
                                        <p:cTn id="74" dur="300" tmFilter="0, 0; .2, .5; .8, .5; 1, 0"/>
                                        <p:tgtEl>
                                          <p:spTgt spid="32"/>
                                        </p:tgtEl>
                                      </p:cBhvr>
                                    </p:animEffect>
                                    <p:animScale>
                                      <p:cBhvr>
                                        <p:cTn id="75" dur="150" autoRev="1" fill="hold"/>
                                        <p:tgtEl>
                                          <p:spTgt spid="32"/>
                                        </p:tgtEl>
                                      </p:cBhvr>
                                      <p:by x="105000" y="105000"/>
                                    </p:animScale>
                                  </p:childTnLst>
                                </p:cTn>
                              </p:par>
                              <p:par>
                                <p:cTn id="76" presetID="23" presetClass="entr" presetSubtype="528" fill="hold" grpId="0" nodeType="withEffect">
                                  <p:stCondLst>
                                    <p:cond delay="800"/>
                                  </p:stCondLst>
                                  <p:childTnLst>
                                    <p:set>
                                      <p:cBhvr>
                                        <p:cTn id="77" dur="1" fill="hold">
                                          <p:stCondLst>
                                            <p:cond delay="0"/>
                                          </p:stCondLst>
                                        </p:cTn>
                                        <p:tgtEl>
                                          <p:spTgt spid="33"/>
                                        </p:tgtEl>
                                        <p:attrNameLst>
                                          <p:attrName>style.visibility</p:attrName>
                                        </p:attrNameLst>
                                      </p:cBhvr>
                                      <p:to>
                                        <p:strVal val="visible"/>
                                      </p:to>
                                    </p:set>
                                    <p:anim calcmode="lin" valueType="num">
                                      <p:cBhvr>
                                        <p:cTn id="78" dur="300" fill="hold"/>
                                        <p:tgtEl>
                                          <p:spTgt spid="33"/>
                                        </p:tgtEl>
                                        <p:attrNameLst>
                                          <p:attrName>ppt_w</p:attrName>
                                        </p:attrNameLst>
                                      </p:cBhvr>
                                      <p:tavLst>
                                        <p:tav tm="0">
                                          <p:val>
                                            <p:fltVal val="0"/>
                                          </p:val>
                                        </p:tav>
                                        <p:tav tm="100000">
                                          <p:val>
                                            <p:strVal val="#ppt_w"/>
                                          </p:val>
                                        </p:tav>
                                      </p:tavLst>
                                    </p:anim>
                                    <p:anim calcmode="lin" valueType="num">
                                      <p:cBhvr>
                                        <p:cTn id="79" dur="300" fill="hold"/>
                                        <p:tgtEl>
                                          <p:spTgt spid="33"/>
                                        </p:tgtEl>
                                        <p:attrNameLst>
                                          <p:attrName>ppt_h</p:attrName>
                                        </p:attrNameLst>
                                      </p:cBhvr>
                                      <p:tavLst>
                                        <p:tav tm="0">
                                          <p:val>
                                            <p:fltVal val="0"/>
                                          </p:val>
                                        </p:tav>
                                        <p:tav tm="100000">
                                          <p:val>
                                            <p:strVal val="#ppt_h"/>
                                          </p:val>
                                        </p:tav>
                                      </p:tavLst>
                                    </p:anim>
                                    <p:anim calcmode="lin" valueType="num">
                                      <p:cBhvr>
                                        <p:cTn id="80" dur="300" fill="hold"/>
                                        <p:tgtEl>
                                          <p:spTgt spid="33"/>
                                        </p:tgtEl>
                                        <p:attrNameLst>
                                          <p:attrName>ppt_x</p:attrName>
                                        </p:attrNameLst>
                                      </p:cBhvr>
                                      <p:tavLst>
                                        <p:tav tm="0">
                                          <p:val>
                                            <p:fltVal val="0.5"/>
                                          </p:val>
                                        </p:tav>
                                        <p:tav tm="100000">
                                          <p:val>
                                            <p:strVal val="#ppt_x"/>
                                          </p:val>
                                        </p:tav>
                                      </p:tavLst>
                                    </p:anim>
                                    <p:anim calcmode="lin" valueType="num">
                                      <p:cBhvr>
                                        <p:cTn id="81" dur="300" fill="hold"/>
                                        <p:tgtEl>
                                          <p:spTgt spid="33"/>
                                        </p:tgtEl>
                                        <p:attrNameLst>
                                          <p:attrName>ppt_y</p:attrName>
                                        </p:attrNameLst>
                                      </p:cBhvr>
                                      <p:tavLst>
                                        <p:tav tm="0">
                                          <p:val>
                                            <p:fltVal val="0.5"/>
                                          </p:val>
                                        </p:tav>
                                        <p:tav tm="100000">
                                          <p:val>
                                            <p:strVal val="#ppt_y"/>
                                          </p:val>
                                        </p:tav>
                                      </p:tavLst>
                                    </p:anim>
                                  </p:childTnLst>
                                </p:cTn>
                              </p:par>
                              <p:par>
                                <p:cTn id="82" presetID="26" presetClass="emph" presetSubtype="0" fill="hold" grpId="1" nodeType="withEffect">
                                  <p:stCondLst>
                                    <p:cond delay="1100"/>
                                  </p:stCondLst>
                                  <p:childTnLst>
                                    <p:animEffect transition="out" filter="fade">
                                      <p:cBhvr>
                                        <p:cTn id="83" dur="300" tmFilter="0, 0; .2, .5; .8, .5; 1, 0"/>
                                        <p:tgtEl>
                                          <p:spTgt spid="33"/>
                                        </p:tgtEl>
                                      </p:cBhvr>
                                    </p:animEffect>
                                    <p:animScale>
                                      <p:cBhvr>
                                        <p:cTn id="84" dur="150" autoRev="1" fill="hold"/>
                                        <p:tgtEl>
                                          <p:spTgt spid="33"/>
                                        </p:tgtEl>
                                      </p:cBhvr>
                                      <p:by x="105000" y="105000"/>
                                    </p:animScale>
                                  </p:childTnLst>
                                </p:cTn>
                              </p:par>
                              <p:par>
                                <p:cTn id="85" presetID="23" presetClass="entr" presetSubtype="528" fill="hold" grpId="0" nodeType="withEffect">
                                  <p:stCondLst>
                                    <p:cond delay="900"/>
                                  </p:stCondLst>
                                  <p:childTnLst>
                                    <p:set>
                                      <p:cBhvr>
                                        <p:cTn id="86" dur="1" fill="hold">
                                          <p:stCondLst>
                                            <p:cond delay="0"/>
                                          </p:stCondLst>
                                        </p:cTn>
                                        <p:tgtEl>
                                          <p:spTgt spid="34"/>
                                        </p:tgtEl>
                                        <p:attrNameLst>
                                          <p:attrName>style.visibility</p:attrName>
                                        </p:attrNameLst>
                                      </p:cBhvr>
                                      <p:to>
                                        <p:strVal val="visible"/>
                                      </p:to>
                                    </p:set>
                                    <p:anim calcmode="lin" valueType="num">
                                      <p:cBhvr>
                                        <p:cTn id="87" dur="300" fill="hold"/>
                                        <p:tgtEl>
                                          <p:spTgt spid="34"/>
                                        </p:tgtEl>
                                        <p:attrNameLst>
                                          <p:attrName>ppt_w</p:attrName>
                                        </p:attrNameLst>
                                      </p:cBhvr>
                                      <p:tavLst>
                                        <p:tav tm="0">
                                          <p:val>
                                            <p:fltVal val="0"/>
                                          </p:val>
                                        </p:tav>
                                        <p:tav tm="100000">
                                          <p:val>
                                            <p:strVal val="#ppt_w"/>
                                          </p:val>
                                        </p:tav>
                                      </p:tavLst>
                                    </p:anim>
                                    <p:anim calcmode="lin" valueType="num">
                                      <p:cBhvr>
                                        <p:cTn id="88" dur="300" fill="hold"/>
                                        <p:tgtEl>
                                          <p:spTgt spid="34"/>
                                        </p:tgtEl>
                                        <p:attrNameLst>
                                          <p:attrName>ppt_h</p:attrName>
                                        </p:attrNameLst>
                                      </p:cBhvr>
                                      <p:tavLst>
                                        <p:tav tm="0">
                                          <p:val>
                                            <p:fltVal val="0"/>
                                          </p:val>
                                        </p:tav>
                                        <p:tav tm="100000">
                                          <p:val>
                                            <p:strVal val="#ppt_h"/>
                                          </p:val>
                                        </p:tav>
                                      </p:tavLst>
                                    </p:anim>
                                    <p:anim calcmode="lin" valueType="num">
                                      <p:cBhvr>
                                        <p:cTn id="89" dur="300" fill="hold"/>
                                        <p:tgtEl>
                                          <p:spTgt spid="34"/>
                                        </p:tgtEl>
                                        <p:attrNameLst>
                                          <p:attrName>ppt_x</p:attrName>
                                        </p:attrNameLst>
                                      </p:cBhvr>
                                      <p:tavLst>
                                        <p:tav tm="0">
                                          <p:val>
                                            <p:fltVal val="0.5"/>
                                          </p:val>
                                        </p:tav>
                                        <p:tav tm="100000">
                                          <p:val>
                                            <p:strVal val="#ppt_x"/>
                                          </p:val>
                                        </p:tav>
                                      </p:tavLst>
                                    </p:anim>
                                    <p:anim calcmode="lin" valueType="num">
                                      <p:cBhvr>
                                        <p:cTn id="90" dur="300" fill="hold"/>
                                        <p:tgtEl>
                                          <p:spTgt spid="34"/>
                                        </p:tgtEl>
                                        <p:attrNameLst>
                                          <p:attrName>ppt_y</p:attrName>
                                        </p:attrNameLst>
                                      </p:cBhvr>
                                      <p:tavLst>
                                        <p:tav tm="0">
                                          <p:val>
                                            <p:fltVal val="0.5"/>
                                          </p:val>
                                        </p:tav>
                                        <p:tav tm="100000">
                                          <p:val>
                                            <p:strVal val="#ppt_y"/>
                                          </p:val>
                                        </p:tav>
                                      </p:tavLst>
                                    </p:anim>
                                  </p:childTnLst>
                                </p:cTn>
                              </p:par>
                              <p:par>
                                <p:cTn id="91" presetID="26" presetClass="emph" presetSubtype="0" fill="hold" grpId="1" nodeType="withEffect">
                                  <p:stCondLst>
                                    <p:cond delay="1200"/>
                                  </p:stCondLst>
                                  <p:childTnLst>
                                    <p:animEffect transition="out" filter="fade">
                                      <p:cBhvr>
                                        <p:cTn id="92" dur="300" tmFilter="0, 0; .2, .5; .8, .5; 1, 0"/>
                                        <p:tgtEl>
                                          <p:spTgt spid="34"/>
                                        </p:tgtEl>
                                      </p:cBhvr>
                                    </p:animEffect>
                                    <p:animScale>
                                      <p:cBhvr>
                                        <p:cTn id="93" dur="150" autoRev="1" fill="hold"/>
                                        <p:tgtEl>
                                          <p:spTgt spid="34"/>
                                        </p:tgtEl>
                                      </p:cBhvr>
                                      <p:by x="105000" y="105000"/>
                                    </p:animScale>
                                  </p:childTnLst>
                                </p:cTn>
                              </p:par>
                            </p:childTnLst>
                          </p:cTn>
                        </p:par>
                        <p:par>
                          <p:cTn id="94" fill="hold">
                            <p:stCondLst>
                              <p:cond delay="2500"/>
                            </p:stCondLst>
                            <p:childTnLst>
                              <p:par>
                                <p:cTn id="95" presetID="14" presetClass="entr" presetSubtype="10" fill="hold" grpId="0" nodeType="after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randombar(horizontal)">
                                      <p:cBhvr>
                                        <p:cTn id="97" dur="500"/>
                                        <p:tgtEl>
                                          <p:spTgt spid="35"/>
                                        </p:tgtEl>
                                      </p:cBhvr>
                                    </p:animEffect>
                                  </p:childTnLst>
                                </p:cTn>
                              </p:par>
                              <p:par>
                                <p:cTn id="98" presetID="14" presetClass="entr" presetSubtype="10" fill="hold" grpId="0" nodeType="withEffect">
                                  <p:stCondLst>
                                    <p:cond delay="200"/>
                                  </p:stCondLst>
                                  <p:childTnLst>
                                    <p:set>
                                      <p:cBhvr>
                                        <p:cTn id="99" dur="1" fill="hold">
                                          <p:stCondLst>
                                            <p:cond delay="0"/>
                                          </p:stCondLst>
                                        </p:cTn>
                                        <p:tgtEl>
                                          <p:spTgt spid="38"/>
                                        </p:tgtEl>
                                        <p:attrNameLst>
                                          <p:attrName>style.visibility</p:attrName>
                                        </p:attrNameLst>
                                      </p:cBhvr>
                                      <p:to>
                                        <p:strVal val="visible"/>
                                      </p:to>
                                    </p:set>
                                    <p:animEffect transition="in" filter="randombar(horizontal)">
                                      <p:cBhvr>
                                        <p:cTn id="100" dur="500"/>
                                        <p:tgtEl>
                                          <p:spTgt spid="38"/>
                                        </p:tgtEl>
                                      </p:cBhvr>
                                    </p:animEffect>
                                  </p:childTnLst>
                                </p:cTn>
                              </p:par>
                              <p:par>
                                <p:cTn id="101" presetID="14" presetClass="entr" presetSubtype="10" fill="hold" grpId="0" nodeType="withEffect">
                                  <p:stCondLst>
                                    <p:cond delay="400"/>
                                  </p:stCondLst>
                                  <p:childTnLst>
                                    <p:set>
                                      <p:cBhvr>
                                        <p:cTn id="102" dur="1" fill="hold">
                                          <p:stCondLst>
                                            <p:cond delay="0"/>
                                          </p:stCondLst>
                                        </p:cTn>
                                        <p:tgtEl>
                                          <p:spTgt spid="36"/>
                                        </p:tgtEl>
                                        <p:attrNameLst>
                                          <p:attrName>style.visibility</p:attrName>
                                        </p:attrNameLst>
                                      </p:cBhvr>
                                      <p:to>
                                        <p:strVal val="visible"/>
                                      </p:to>
                                    </p:set>
                                    <p:animEffect transition="in" filter="randombar(horizontal)">
                                      <p:cBhvr>
                                        <p:cTn id="103" dur="500"/>
                                        <p:tgtEl>
                                          <p:spTgt spid="36"/>
                                        </p:tgtEl>
                                      </p:cBhvr>
                                    </p:animEffect>
                                  </p:childTnLst>
                                </p:cTn>
                              </p:par>
                              <p:par>
                                <p:cTn id="104" presetID="14" presetClass="entr" presetSubtype="10" fill="hold" grpId="0" nodeType="withEffect">
                                  <p:stCondLst>
                                    <p:cond delay="300"/>
                                  </p:stCondLst>
                                  <p:childTnLst>
                                    <p:set>
                                      <p:cBhvr>
                                        <p:cTn id="105" dur="1" fill="hold">
                                          <p:stCondLst>
                                            <p:cond delay="0"/>
                                          </p:stCondLst>
                                        </p:cTn>
                                        <p:tgtEl>
                                          <p:spTgt spid="37"/>
                                        </p:tgtEl>
                                        <p:attrNameLst>
                                          <p:attrName>style.visibility</p:attrName>
                                        </p:attrNameLst>
                                      </p:cBhvr>
                                      <p:to>
                                        <p:strVal val="visible"/>
                                      </p:to>
                                    </p:set>
                                    <p:animEffect transition="in" filter="randombar(horizontal)">
                                      <p:cBhvr>
                                        <p:cTn id="106" dur="500"/>
                                        <p:tgtEl>
                                          <p:spTgt spid="37"/>
                                        </p:tgtEl>
                                      </p:cBhvr>
                                    </p:animEffect>
                                  </p:childTnLst>
                                </p:cTn>
                              </p:par>
                              <p:par>
                                <p:cTn id="107" presetID="14" presetClass="entr" presetSubtype="10" fill="hold" grpId="0" nodeType="withEffect">
                                  <p:stCondLst>
                                    <p:cond delay="500"/>
                                  </p:stCondLst>
                                  <p:childTnLst>
                                    <p:set>
                                      <p:cBhvr>
                                        <p:cTn id="108" dur="1" fill="hold">
                                          <p:stCondLst>
                                            <p:cond delay="0"/>
                                          </p:stCondLst>
                                        </p:cTn>
                                        <p:tgtEl>
                                          <p:spTgt spid="39"/>
                                        </p:tgtEl>
                                        <p:attrNameLst>
                                          <p:attrName>style.visibility</p:attrName>
                                        </p:attrNameLst>
                                      </p:cBhvr>
                                      <p:to>
                                        <p:strVal val="visible"/>
                                      </p:to>
                                    </p:set>
                                    <p:animEffect transition="in" filter="randombar(horizontal)">
                                      <p:cBhvr>
                                        <p:cTn id="109" dur="500"/>
                                        <p:tgtEl>
                                          <p:spTgt spid="39"/>
                                        </p:tgtEl>
                                      </p:cBhvr>
                                    </p:animEffect>
                                  </p:childTnLst>
                                </p:cTn>
                              </p:par>
                            </p:childTnLst>
                          </p:cTn>
                        </p:par>
                        <p:par>
                          <p:cTn id="110" fill="hold">
                            <p:stCondLst>
                              <p:cond delay="3500"/>
                            </p:stCondLst>
                            <p:childTnLst>
                              <p:par>
                                <p:cTn id="111" presetID="22" presetClass="entr" presetSubtype="8" fill="hold" grpId="0" nodeType="after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wipe(left)">
                                      <p:cBhvr>
                                        <p:cTn id="113" dur="1000"/>
                                        <p:tgtEl>
                                          <p:spTgt spid="16"/>
                                        </p:tgtEl>
                                      </p:cBhvr>
                                    </p:animEffect>
                                  </p:childTnLst>
                                </p:cTn>
                              </p:par>
                            </p:childTnLst>
                          </p:cTn>
                        </p:par>
                        <p:par>
                          <p:cTn id="114" fill="hold">
                            <p:stCondLst>
                              <p:cond delay="4500"/>
                            </p:stCondLst>
                            <p:childTnLst>
                              <p:par>
                                <p:cTn id="115" presetID="22" presetClass="entr" presetSubtype="8" fill="hold" grpId="0" nodeType="after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wipe(left)">
                                      <p:cBhvr>
                                        <p:cTn id="117" dur="1000"/>
                                        <p:tgtEl>
                                          <p:spTgt spid="17"/>
                                        </p:tgtEl>
                                      </p:cBhvr>
                                    </p:animEffect>
                                  </p:childTnLst>
                                </p:cTn>
                              </p:par>
                            </p:childTnLst>
                          </p:cTn>
                        </p:par>
                        <p:par>
                          <p:cTn id="118" fill="hold">
                            <p:stCondLst>
                              <p:cond delay="5500"/>
                            </p:stCondLst>
                            <p:childTnLst>
                              <p:par>
                                <p:cTn id="119" presetID="22" presetClass="entr" presetSubtype="8" fill="hold" grpId="0" nodeType="after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wipe(left)">
                                      <p:cBhvr>
                                        <p:cTn id="121" dur="1000"/>
                                        <p:tgtEl>
                                          <p:spTgt spid="18"/>
                                        </p:tgtEl>
                                      </p:cBhvr>
                                    </p:animEffect>
                                  </p:childTnLst>
                                </p:cTn>
                              </p:par>
                            </p:childTnLst>
                          </p:cTn>
                        </p:par>
                        <p:par>
                          <p:cTn id="122" fill="hold">
                            <p:stCondLst>
                              <p:cond delay="6500"/>
                            </p:stCondLst>
                            <p:childTnLst>
                              <p:par>
                                <p:cTn id="123" presetID="22" presetClass="entr" presetSubtype="8" fill="hold" grpId="0" nodeType="after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wipe(left)">
                                      <p:cBhvr>
                                        <p:cTn id="125" dur="1000"/>
                                        <p:tgtEl>
                                          <p:spTgt spid="19"/>
                                        </p:tgtEl>
                                      </p:cBhvr>
                                    </p:animEffect>
                                  </p:childTnLst>
                                </p:cTn>
                              </p:par>
                            </p:childTnLst>
                          </p:cTn>
                        </p:par>
                        <p:par>
                          <p:cTn id="126" fill="hold">
                            <p:stCondLst>
                              <p:cond delay="7500"/>
                            </p:stCondLst>
                            <p:childTnLst>
                              <p:par>
                                <p:cTn id="127" presetID="22" presetClass="entr" presetSubtype="8" fill="hold" grpId="0" nodeType="after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wipe(left)">
                                      <p:cBhvr>
                                        <p:cTn id="12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6" grpId="0" animBg="1"/>
      <p:bldP spid="37" grpId="0" animBg="1"/>
      <p:bldP spid="38" grpId="0" animBg="1"/>
      <p:bldP spid="39" grpId="0" animBg="1"/>
      <p:bldP spid="16" grpId="0" animBg="1"/>
      <p:bldP spid="17" grpId="0" animBg="1"/>
      <p:bldP spid="18" grpId="0" animBg="1"/>
      <p:bldP spid="19" grpId="0" animBg="1"/>
      <p:bldP spid="20" grpId="0" animBg="1"/>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8089866" y="3960000"/>
            <a:ext cx="2108269" cy="5539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3000" dirty="0" smtClean="0">
                <a:solidFill>
                  <a:schemeClr val="bg1"/>
                </a:solidFill>
              </a:rPr>
              <a:t>第五章主题</a:t>
            </a:r>
            <a:endParaRPr lang="zh-CN" altLang="en-US" sz="3000" dirty="0">
              <a:solidFill>
                <a:schemeClr val="bg1"/>
              </a:solidFill>
            </a:endParaRPr>
          </a:p>
        </p:txBody>
      </p:sp>
      <p:grpSp>
        <p:nvGrpSpPr>
          <p:cNvPr id="45" name="组合 44"/>
          <p:cNvGrpSpPr/>
          <p:nvPr/>
        </p:nvGrpSpPr>
        <p:grpSpPr>
          <a:xfrm>
            <a:off x="8125599" y="1434035"/>
            <a:ext cx="2036802" cy="2036802"/>
            <a:chOff x="8125599" y="1434035"/>
            <a:chExt cx="2036802" cy="2036802"/>
          </a:xfrm>
        </p:grpSpPr>
        <p:sp>
          <p:nvSpPr>
            <p:cNvPr id="46" name="椭圆 45"/>
            <p:cNvSpPr/>
            <p:nvPr/>
          </p:nvSpPr>
          <p:spPr>
            <a:xfrm>
              <a:off x="8125599" y="1434035"/>
              <a:ext cx="2036802" cy="2036802"/>
            </a:xfrm>
            <a:prstGeom prst="ellipse">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7"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sp>
        <p:nvSpPr>
          <p:cNvPr id="57" name="等腰三角形 56"/>
          <p:cNvSpPr/>
          <p:nvPr/>
        </p:nvSpPr>
        <p:spPr>
          <a:xfrm>
            <a:off x="1397685" y="2561878"/>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8" name="等腰三角形 57"/>
          <p:cNvSpPr/>
          <p:nvPr/>
        </p:nvSpPr>
        <p:spPr>
          <a:xfrm>
            <a:off x="4174602" y="1361113"/>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9" name="等腰三角形 58"/>
          <p:cNvSpPr/>
          <p:nvPr/>
        </p:nvSpPr>
        <p:spPr>
          <a:xfrm rot="3600000">
            <a:off x="1772153" y="3145433"/>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0" name="等腰三角形 59"/>
          <p:cNvSpPr/>
          <p:nvPr/>
        </p:nvSpPr>
        <p:spPr>
          <a:xfrm>
            <a:off x="2185643" y="2831057"/>
            <a:ext cx="1651895" cy="1424047"/>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1" name="等腰三角形 60"/>
          <p:cNvSpPr/>
          <p:nvPr/>
        </p:nvSpPr>
        <p:spPr>
          <a:xfrm flipV="1">
            <a:off x="2450966" y="4361712"/>
            <a:ext cx="1607028" cy="1385368"/>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2" name="等腰三角形 61"/>
          <p:cNvSpPr/>
          <p:nvPr/>
        </p:nvSpPr>
        <p:spPr>
          <a:xfrm>
            <a:off x="1018279" y="5875881"/>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3" name="等腰三角形 62"/>
          <p:cNvSpPr/>
          <p:nvPr/>
        </p:nvSpPr>
        <p:spPr>
          <a:xfrm>
            <a:off x="4136223" y="3388477"/>
            <a:ext cx="710484" cy="6124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4" name="等腰三角形 63"/>
          <p:cNvSpPr/>
          <p:nvPr/>
        </p:nvSpPr>
        <p:spPr>
          <a:xfrm>
            <a:off x="1610252" y="1115410"/>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5" name="等腰三角形 64"/>
          <p:cNvSpPr/>
          <p:nvPr/>
        </p:nvSpPr>
        <p:spPr>
          <a:xfrm>
            <a:off x="2023476" y="1823226"/>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7" name="等腰三角形 66"/>
          <p:cNvSpPr/>
          <p:nvPr/>
        </p:nvSpPr>
        <p:spPr>
          <a:xfrm rot="3600000">
            <a:off x="4269102" y="1947027"/>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8" name="等腰三角形 67"/>
          <p:cNvSpPr/>
          <p:nvPr/>
        </p:nvSpPr>
        <p:spPr>
          <a:xfrm rot="3600000">
            <a:off x="1137024" y="3958638"/>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9" name="等腰三角形 68"/>
          <p:cNvSpPr/>
          <p:nvPr/>
        </p:nvSpPr>
        <p:spPr>
          <a:xfrm rot="10800000">
            <a:off x="4883526" y="4121448"/>
            <a:ext cx="753288" cy="649319"/>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0" name="等腰三角形 69"/>
          <p:cNvSpPr/>
          <p:nvPr/>
        </p:nvSpPr>
        <p:spPr>
          <a:xfrm>
            <a:off x="3504532" y="2709292"/>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1" name="等腰三角形 70"/>
          <p:cNvSpPr/>
          <p:nvPr/>
        </p:nvSpPr>
        <p:spPr>
          <a:xfrm flipV="1">
            <a:off x="3522390" y="3428846"/>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2" name="等腰三角形 71"/>
          <p:cNvSpPr/>
          <p:nvPr/>
        </p:nvSpPr>
        <p:spPr>
          <a:xfrm rot="3600000">
            <a:off x="2109094" y="2388863"/>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3" name="等腰三角形 72"/>
          <p:cNvSpPr/>
          <p:nvPr/>
        </p:nvSpPr>
        <p:spPr>
          <a:xfrm rot="3600000">
            <a:off x="2245792" y="5224738"/>
            <a:ext cx="681747" cy="587713"/>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4" name="等腰三角形 73"/>
          <p:cNvSpPr/>
          <p:nvPr/>
        </p:nvSpPr>
        <p:spPr>
          <a:xfrm>
            <a:off x="4338622" y="4234935"/>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5" name="等腰三角形 74"/>
          <p:cNvSpPr/>
          <p:nvPr/>
        </p:nvSpPr>
        <p:spPr>
          <a:xfrm flipV="1">
            <a:off x="2457430" y="1578048"/>
            <a:ext cx="1828691" cy="1576457"/>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6" name="文本框 75"/>
          <p:cNvSpPr txBox="1"/>
          <p:nvPr/>
        </p:nvSpPr>
        <p:spPr>
          <a:xfrm>
            <a:off x="2894721" y="1829353"/>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文本一</a:t>
            </a:r>
            <a:endParaRPr lang="zh-CN" altLang="en-US" sz="2000" b="0" dirty="0">
              <a:solidFill>
                <a:schemeClr val="bg1">
                  <a:lumMod val="95000"/>
                </a:schemeClr>
              </a:solidFill>
            </a:endParaRPr>
          </a:p>
        </p:txBody>
      </p:sp>
      <p:sp>
        <p:nvSpPr>
          <p:cNvPr id="77" name="文本框 76"/>
          <p:cNvSpPr txBox="1"/>
          <p:nvPr/>
        </p:nvSpPr>
        <p:spPr>
          <a:xfrm>
            <a:off x="2534536" y="3694720"/>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文本二</a:t>
            </a:r>
            <a:endParaRPr lang="zh-CN" altLang="en-US" sz="2000" b="0" dirty="0">
              <a:solidFill>
                <a:schemeClr val="bg1">
                  <a:lumMod val="95000"/>
                </a:schemeClr>
              </a:solidFill>
            </a:endParaRPr>
          </a:p>
        </p:txBody>
      </p:sp>
      <p:sp>
        <p:nvSpPr>
          <p:cNvPr id="78" name="文本框 77"/>
          <p:cNvSpPr txBox="1"/>
          <p:nvPr/>
        </p:nvSpPr>
        <p:spPr>
          <a:xfrm>
            <a:off x="2766481" y="4570712"/>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文本三</a:t>
            </a:r>
            <a:endParaRPr lang="zh-CN" altLang="en-US" sz="2000" b="0" dirty="0">
              <a:solidFill>
                <a:schemeClr val="bg1">
                  <a:lumMod val="95000"/>
                </a:schemeClr>
              </a:solidFill>
            </a:endParaRPr>
          </a:p>
        </p:txBody>
      </p:sp>
      <p:sp>
        <p:nvSpPr>
          <p:cNvPr id="79" name="等腰三角形 78"/>
          <p:cNvSpPr/>
          <p:nvPr/>
        </p:nvSpPr>
        <p:spPr>
          <a:xfrm rot="18000000" flipV="1">
            <a:off x="3398115" y="5493521"/>
            <a:ext cx="710484" cy="61248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80" name="等腰三角形 79"/>
          <p:cNvSpPr/>
          <p:nvPr/>
        </p:nvSpPr>
        <p:spPr>
          <a:xfrm>
            <a:off x="1079823" y="3355182"/>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81" name="等腰三角形 80"/>
          <p:cNvSpPr/>
          <p:nvPr/>
        </p:nvSpPr>
        <p:spPr>
          <a:xfrm>
            <a:off x="1797649" y="4364673"/>
            <a:ext cx="968832" cy="89056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4" name="等腰三角形 33"/>
          <p:cNvSpPr/>
          <p:nvPr/>
        </p:nvSpPr>
        <p:spPr>
          <a:xfrm rot="3600000">
            <a:off x="2121926" y="591314"/>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280046055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600" decel="100000"/>
                                        <p:tgtEl>
                                          <p:spTgt spid="45"/>
                                        </p:tgtEl>
                                      </p:cBhvr>
                                    </p:animEffect>
                                    <p:anim calcmode="lin" valueType="num">
                                      <p:cBhvr>
                                        <p:cTn id="8" dur="600" decel="100000" fill="hold"/>
                                        <p:tgtEl>
                                          <p:spTgt spid="45"/>
                                        </p:tgtEl>
                                        <p:attrNameLst>
                                          <p:attrName>style.rotation</p:attrName>
                                        </p:attrNameLst>
                                      </p:cBhvr>
                                      <p:tavLst>
                                        <p:tav tm="0">
                                          <p:val>
                                            <p:fltVal val="-90"/>
                                          </p:val>
                                        </p:tav>
                                        <p:tav tm="100000">
                                          <p:val>
                                            <p:fltVal val="0"/>
                                          </p:val>
                                        </p:tav>
                                      </p:tavLst>
                                    </p:anim>
                                    <p:anim calcmode="lin" valueType="num">
                                      <p:cBhvr>
                                        <p:cTn id="9" dur="600" decel="100000" fill="hold"/>
                                        <p:tgtEl>
                                          <p:spTgt spid="45"/>
                                        </p:tgtEl>
                                        <p:attrNameLst>
                                          <p:attrName>ppt_x</p:attrName>
                                        </p:attrNameLst>
                                      </p:cBhvr>
                                      <p:tavLst>
                                        <p:tav tm="0">
                                          <p:val>
                                            <p:strVal val="#ppt_x+0.4"/>
                                          </p:val>
                                        </p:tav>
                                        <p:tav tm="100000">
                                          <p:val>
                                            <p:strVal val="#ppt_x-0.05"/>
                                          </p:val>
                                        </p:tav>
                                      </p:tavLst>
                                    </p:anim>
                                    <p:anim calcmode="lin" valueType="num">
                                      <p:cBhvr>
                                        <p:cTn id="10" dur="600" decel="100000" fill="hold"/>
                                        <p:tgtEl>
                                          <p:spTgt spid="45"/>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5"/>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5"/>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anim calcmode="lin" valueType="num">
                                      <p:cBhvr>
                                        <p:cTn id="17" dur="1000" fill="hold"/>
                                        <p:tgtEl>
                                          <p:spTgt spid="43"/>
                                        </p:tgtEl>
                                        <p:attrNameLst>
                                          <p:attrName>ppt_x</p:attrName>
                                        </p:attrNameLst>
                                      </p:cBhvr>
                                      <p:tavLst>
                                        <p:tav tm="0">
                                          <p:val>
                                            <p:strVal val="#ppt_x"/>
                                          </p:val>
                                        </p:tav>
                                        <p:tav tm="100000">
                                          <p:val>
                                            <p:strVal val="#ppt_x"/>
                                          </p:val>
                                        </p:tav>
                                      </p:tavLst>
                                    </p:anim>
                                    <p:anim calcmode="lin" valueType="num">
                                      <p:cBhvr>
                                        <p:cTn id="18" dur="900" decel="100000" fill="hold"/>
                                        <p:tgtEl>
                                          <p:spTgt spid="4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p:cTn id="23" dur="500" fill="hold"/>
                                        <p:tgtEl>
                                          <p:spTgt spid="76"/>
                                        </p:tgtEl>
                                        <p:attrNameLst>
                                          <p:attrName>ppt_w</p:attrName>
                                        </p:attrNameLst>
                                      </p:cBhvr>
                                      <p:tavLst>
                                        <p:tav tm="0">
                                          <p:val>
                                            <p:fltVal val="0"/>
                                          </p:val>
                                        </p:tav>
                                        <p:tav tm="100000">
                                          <p:val>
                                            <p:strVal val="#ppt_w"/>
                                          </p:val>
                                        </p:tav>
                                      </p:tavLst>
                                    </p:anim>
                                    <p:anim calcmode="lin" valueType="num">
                                      <p:cBhvr>
                                        <p:cTn id="24" dur="500" fill="hold"/>
                                        <p:tgtEl>
                                          <p:spTgt spid="76"/>
                                        </p:tgtEl>
                                        <p:attrNameLst>
                                          <p:attrName>ppt_h</p:attrName>
                                        </p:attrNameLst>
                                      </p:cBhvr>
                                      <p:tavLst>
                                        <p:tav tm="0">
                                          <p:val>
                                            <p:fltVal val="0"/>
                                          </p:val>
                                        </p:tav>
                                        <p:tav tm="100000">
                                          <p:val>
                                            <p:strVal val="#ppt_h"/>
                                          </p:val>
                                        </p:tav>
                                      </p:tavLst>
                                    </p:anim>
                                    <p:anim calcmode="lin" valueType="num">
                                      <p:cBhvr>
                                        <p:cTn id="25" dur="500" fill="hold"/>
                                        <p:tgtEl>
                                          <p:spTgt spid="76"/>
                                        </p:tgtEl>
                                        <p:attrNameLst>
                                          <p:attrName>style.rotation</p:attrName>
                                        </p:attrNameLst>
                                      </p:cBhvr>
                                      <p:tavLst>
                                        <p:tav tm="0">
                                          <p:val>
                                            <p:fltVal val="360"/>
                                          </p:val>
                                        </p:tav>
                                        <p:tav tm="100000">
                                          <p:val>
                                            <p:fltVal val="0"/>
                                          </p:val>
                                        </p:tav>
                                      </p:tavLst>
                                    </p:anim>
                                    <p:animEffect transition="in" filter="fade">
                                      <p:cBhvr>
                                        <p:cTn id="26" dur="500"/>
                                        <p:tgtEl>
                                          <p:spTgt spid="76"/>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p:cTn id="29" dur="500" fill="hold"/>
                                        <p:tgtEl>
                                          <p:spTgt spid="75"/>
                                        </p:tgtEl>
                                        <p:attrNameLst>
                                          <p:attrName>ppt_w</p:attrName>
                                        </p:attrNameLst>
                                      </p:cBhvr>
                                      <p:tavLst>
                                        <p:tav tm="0">
                                          <p:val>
                                            <p:fltVal val="0"/>
                                          </p:val>
                                        </p:tav>
                                        <p:tav tm="100000">
                                          <p:val>
                                            <p:strVal val="#ppt_w"/>
                                          </p:val>
                                        </p:tav>
                                      </p:tavLst>
                                    </p:anim>
                                    <p:anim calcmode="lin" valueType="num">
                                      <p:cBhvr>
                                        <p:cTn id="30" dur="500" fill="hold"/>
                                        <p:tgtEl>
                                          <p:spTgt spid="75"/>
                                        </p:tgtEl>
                                        <p:attrNameLst>
                                          <p:attrName>ppt_h</p:attrName>
                                        </p:attrNameLst>
                                      </p:cBhvr>
                                      <p:tavLst>
                                        <p:tav tm="0">
                                          <p:val>
                                            <p:fltVal val="0"/>
                                          </p:val>
                                        </p:tav>
                                        <p:tav tm="100000">
                                          <p:val>
                                            <p:strVal val="#ppt_h"/>
                                          </p:val>
                                        </p:tav>
                                      </p:tavLst>
                                    </p:anim>
                                    <p:anim calcmode="lin" valueType="num">
                                      <p:cBhvr>
                                        <p:cTn id="31" dur="500" fill="hold"/>
                                        <p:tgtEl>
                                          <p:spTgt spid="75"/>
                                        </p:tgtEl>
                                        <p:attrNameLst>
                                          <p:attrName>style.rotation</p:attrName>
                                        </p:attrNameLst>
                                      </p:cBhvr>
                                      <p:tavLst>
                                        <p:tav tm="0">
                                          <p:val>
                                            <p:fltVal val="360"/>
                                          </p:val>
                                        </p:tav>
                                        <p:tav tm="100000">
                                          <p:val>
                                            <p:fltVal val="0"/>
                                          </p:val>
                                        </p:tav>
                                      </p:tavLst>
                                    </p:anim>
                                    <p:animEffect transition="in" filter="fade">
                                      <p:cBhvr>
                                        <p:cTn id="32" dur="500"/>
                                        <p:tgtEl>
                                          <p:spTgt spid="75"/>
                                        </p:tgtEl>
                                      </p:cBhvr>
                                    </p:animEffect>
                                  </p:childTnLst>
                                </p:cTn>
                              </p:par>
                            </p:childTnLst>
                          </p:cTn>
                        </p:par>
                        <p:par>
                          <p:cTn id="33" fill="hold">
                            <p:stCondLst>
                              <p:cond delay="2250"/>
                            </p:stCondLst>
                            <p:childTnLst>
                              <p:par>
                                <p:cTn id="34" presetID="49" presetClass="entr" presetSubtype="0" decel="100000" fill="hold" grpId="0" nodeType="after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anim calcmode="lin" valueType="num">
                                      <p:cBhvr>
                                        <p:cTn id="38" dur="500" fill="hold"/>
                                        <p:tgtEl>
                                          <p:spTgt spid="77"/>
                                        </p:tgtEl>
                                        <p:attrNameLst>
                                          <p:attrName>style.rotation</p:attrName>
                                        </p:attrNameLst>
                                      </p:cBhvr>
                                      <p:tavLst>
                                        <p:tav tm="0">
                                          <p:val>
                                            <p:fltVal val="360"/>
                                          </p:val>
                                        </p:tav>
                                        <p:tav tm="100000">
                                          <p:val>
                                            <p:fltVal val="0"/>
                                          </p:val>
                                        </p:tav>
                                      </p:tavLst>
                                    </p:anim>
                                    <p:animEffect transition="in" filter="fade">
                                      <p:cBhvr>
                                        <p:cTn id="39" dur="500"/>
                                        <p:tgtEl>
                                          <p:spTgt spid="77"/>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 calcmode="lin" valueType="num">
                                      <p:cBhvr>
                                        <p:cTn id="44" dur="500" fill="hold"/>
                                        <p:tgtEl>
                                          <p:spTgt spid="60"/>
                                        </p:tgtEl>
                                        <p:attrNameLst>
                                          <p:attrName>style.rotation</p:attrName>
                                        </p:attrNameLst>
                                      </p:cBhvr>
                                      <p:tavLst>
                                        <p:tav tm="0">
                                          <p:val>
                                            <p:fltVal val="360"/>
                                          </p:val>
                                        </p:tav>
                                        <p:tav tm="100000">
                                          <p:val>
                                            <p:fltVal val="0"/>
                                          </p:val>
                                        </p:tav>
                                      </p:tavLst>
                                    </p:anim>
                                    <p:animEffect transition="in" filter="fade">
                                      <p:cBhvr>
                                        <p:cTn id="45" dur="500"/>
                                        <p:tgtEl>
                                          <p:spTgt spid="60"/>
                                        </p:tgtEl>
                                      </p:cBhvr>
                                    </p:animEffect>
                                  </p:childTnLst>
                                </p:cTn>
                              </p:par>
                            </p:childTnLst>
                          </p:cTn>
                        </p:par>
                        <p:par>
                          <p:cTn id="46" fill="hold">
                            <p:stCondLst>
                              <p:cond delay="2750"/>
                            </p:stCondLst>
                            <p:childTnLst>
                              <p:par>
                                <p:cTn id="47" presetID="49" presetClass="entr" presetSubtype="0" decel="100000" fill="hold" grpId="0" nodeType="after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p:cTn id="49" dur="500" fill="hold"/>
                                        <p:tgtEl>
                                          <p:spTgt spid="78"/>
                                        </p:tgtEl>
                                        <p:attrNameLst>
                                          <p:attrName>ppt_w</p:attrName>
                                        </p:attrNameLst>
                                      </p:cBhvr>
                                      <p:tavLst>
                                        <p:tav tm="0">
                                          <p:val>
                                            <p:fltVal val="0"/>
                                          </p:val>
                                        </p:tav>
                                        <p:tav tm="100000">
                                          <p:val>
                                            <p:strVal val="#ppt_w"/>
                                          </p:val>
                                        </p:tav>
                                      </p:tavLst>
                                    </p:anim>
                                    <p:anim calcmode="lin" valueType="num">
                                      <p:cBhvr>
                                        <p:cTn id="50" dur="500" fill="hold"/>
                                        <p:tgtEl>
                                          <p:spTgt spid="78"/>
                                        </p:tgtEl>
                                        <p:attrNameLst>
                                          <p:attrName>ppt_h</p:attrName>
                                        </p:attrNameLst>
                                      </p:cBhvr>
                                      <p:tavLst>
                                        <p:tav tm="0">
                                          <p:val>
                                            <p:fltVal val="0"/>
                                          </p:val>
                                        </p:tav>
                                        <p:tav tm="100000">
                                          <p:val>
                                            <p:strVal val="#ppt_h"/>
                                          </p:val>
                                        </p:tav>
                                      </p:tavLst>
                                    </p:anim>
                                    <p:anim calcmode="lin" valueType="num">
                                      <p:cBhvr>
                                        <p:cTn id="51" dur="500" fill="hold"/>
                                        <p:tgtEl>
                                          <p:spTgt spid="78"/>
                                        </p:tgtEl>
                                        <p:attrNameLst>
                                          <p:attrName>style.rotation</p:attrName>
                                        </p:attrNameLst>
                                      </p:cBhvr>
                                      <p:tavLst>
                                        <p:tav tm="0">
                                          <p:val>
                                            <p:fltVal val="360"/>
                                          </p:val>
                                        </p:tav>
                                        <p:tav tm="100000">
                                          <p:val>
                                            <p:fltVal val="0"/>
                                          </p:val>
                                        </p:tav>
                                      </p:tavLst>
                                    </p:anim>
                                    <p:animEffect transition="in" filter="fade">
                                      <p:cBhvr>
                                        <p:cTn id="52" dur="500"/>
                                        <p:tgtEl>
                                          <p:spTgt spid="78"/>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p:cTn id="55" dur="500" fill="hold"/>
                                        <p:tgtEl>
                                          <p:spTgt spid="61"/>
                                        </p:tgtEl>
                                        <p:attrNameLst>
                                          <p:attrName>ppt_w</p:attrName>
                                        </p:attrNameLst>
                                      </p:cBhvr>
                                      <p:tavLst>
                                        <p:tav tm="0">
                                          <p:val>
                                            <p:fltVal val="0"/>
                                          </p:val>
                                        </p:tav>
                                        <p:tav tm="100000">
                                          <p:val>
                                            <p:strVal val="#ppt_w"/>
                                          </p:val>
                                        </p:tav>
                                      </p:tavLst>
                                    </p:anim>
                                    <p:anim calcmode="lin" valueType="num">
                                      <p:cBhvr>
                                        <p:cTn id="56" dur="500" fill="hold"/>
                                        <p:tgtEl>
                                          <p:spTgt spid="61"/>
                                        </p:tgtEl>
                                        <p:attrNameLst>
                                          <p:attrName>ppt_h</p:attrName>
                                        </p:attrNameLst>
                                      </p:cBhvr>
                                      <p:tavLst>
                                        <p:tav tm="0">
                                          <p:val>
                                            <p:fltVal val="0"/>
                                          </p:val>
                                        </p:tav>
                                        <p:tav tm="100000">
                                          <p:val>
                                            <p:strVal val="#ppt_h"/>
                                          </p:val>
                                        </p:tav>
                                      </p:tavLst>
                                    </p:anim>
                                    <p:anim calcmode="lin" valueType="num">
                                      <p:cBhvr>
                                        <p:cTn id="57" dur="500" fill="hold"/>
                                        <p:tgtEl>
                                          <p:spTgt spid="61"/>
                                        </p:tgtEl>
                                        <p:attrNameLst>
                                          <p:attrName>style.rotation</p:attrName>
                                        </p:attrNameLst>
                                      </p:cBhvr>
                                      <p:tavLst>
                                        <p:tav tm="0">
                                          <p:val>
                                            <p:fltVal val="360"/>
                                          </p:val>
                                        </p:tav>
                                        <p:tav tm="100000">
                                          <p:val>
                                            <p:fltVal val="0"/>
                                          </p:val>
                                        </p:tav>
                                      </p:tavLst>
                                    </p:anim>
                                    <p:animEffect transition="in" filter="fade">
                                      <p:cBhvr>
                                        <p:cTn id="58" dur="500"/>
                                        <p:tgtEl>
                                          <p:spTgt spid="61"/>
                                        </p:tgtEl>
                                      </p:cBhvr>
                                    </p:animEffect>
                                  </p:childTnLst>
                                </p:cTn>
                              </p:par>
                            </p:childTnLst>
                          </p:cTn>
                        </p:par>
                        <p:par>
                          <p:cTn id="59" fill="hold">
                            <p:stCondLst>
                              <p:cond delay="3250"/>
                            </p:stCondLst>
                            <p:childTnLst>
                              <p:par>
                                <p:cTn id="60" presetID="49" presetClass="entr" presetSubtype="0" decel="100000"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p:cTn id="62" dur="500" fill="hold"/>
                                        <p:tgtEl>
                                          <p:spTgt spid="58"/>
                                        </p:tgtEl>
                                        <p:attrNameLst>
                                          <p:attrName>ppt_w</p:attrName>
                                        </p:attrNameLst>
                                      </p:cBhvr>
                                      <p:tavLst>
                                        <p:tav tm="0">
                                          <p:val>
                                            <p:fltVal val="0"/>
                                          </p:val>
                                        </p:tav>
                                        <p:tav tm="100000">
                                          <p:val>
                                            <p:strVal val="#ppt_w"/>
                                          </p:val>
                                        </p:tav>
                                      </p:tavLst>
                                    </p:anim>
                                    <p:anim calcmode="lin" valueType="num">
                                      <p:cBhvr>
                                        <p:cTn id="63" dur="500" fill="hold"/>
                                        <p:tgtEl>
                                          <p:spTgt spid="58"/>
                                        </p:tgtEl>
                                        <p:attrNameLst>
                                          <p:attrName>ppt_h</p:attrName>
                                        </p:attrNameLst>
                                      </p:cBhvr>
                                      <p:tavLst>
                                        <p:tav tm="0">
                                          <p:val>
                                            <p:fltVal val="0"/>
                                          </p:val>
                                        </p:tav>
                                        <p:tav tm="100000">
                                          <p:val>
                                            <p:strVal val="#ppt_h"/>
                                          </p:val>
                                        </p:tav>
                                      </p:tavLst>
                                    </p:anim>
                                    <p:anim calcmode="lin" valueType="num">
                                      <p:cBhvr>
                                        <p:cTn id="64" dur="500" fill="hold"/>
                                        <p:tgtEl>
                                          <p:spTgt spid="58"/>
                                        </p:tgtEl>
                                        <p:attrNameLst>
                                          <p:attrName>style.rotation</p:attrName>
                                        </p:attrNameLst>
                                      </p:cBhvr>
                                      <p:tavLst>
                                        <p:tav tm="0">
                                          <p:val>
                                            <p:fltVal val="360"/>
                                          </p:val>
                                        </p:tav>
                                        <p:tav tm="100000">
                                          <p:val>
                                            <p:fltVal val="0"/>
                                          </p:val>
                                        </p:tav>
                                      </p:tavLst>
                                    </p:anim>
                                    <p:animEffect transition="in" filter="fade">
                                      <p:cBhvr>
                                        <p:cTn id="65" dur="500"/>
                                        <p:tgtEl>
                                          <p:spTgt spid="58"/>
                                        </p:tgtEl>
                                      </p:cBhvr>
                                    </p:animEffect>
                                  </p:childTnLst>
                                </p:cTn>
                              </p:par>
                              <p:par>
                                <p:cTn id="66" presetID="49" presetClass="entr" presetSubtype="0" decel="10000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p:cTn id="68" dur="500" fill="hold"/>
                                        <p:tgtEl>
                                          <p:spTgt spid="64"/>
                                        </p:tgtEl>
                                        <p:attrNameLst>
                                          <p:attrName>ppt_w</p:attrName>
                                        </p:attrNameLst>
                                      </p:cBhvr>
                                      <p:tavLst>
                                        <p:tav tm="0">
                                          <p:val>
                                            <p:fltVal val="0"/>
                                          </p:val>
                                        </p:tav>
                                        <p:tav tm="100000">
                                          <p:val>
                                            <p:strVal val="#ppt_w"/>
                                          </p:val>
                                        </p:tav>
                                      </p:tavLst>
                                    </p:anim>
                                    <p:anim calcmode="lin" valueType="num">
                                      <p:cBhvr>
                                        <p:cTn id="69" dur="500" fill="hold"/>
                                        <p:tgtEl>
                                          <p:spTgt spid="64"/>
                                        </p:tgtEl>
                                        <p:attrNameLst>
                                          <p:attrName>ppt_h</p:attrName>
                                        </p:attrNameLst>
                                      </p:cBhvr>
                                      <p:tavLst>
                                        <p:tav tm="0">
                                          <p:val>
                                            <p:fltVal val="0"/>
                                          </p:val>
                                        </p:tav>
                                        <p:tav tm="100000">
                                          <p:val>
                                            <p:strVal val="#ppt_h"/>
                                          </p:val>
                                        </p:tav>
                                      </p:tavLst>
                                    </p:anim>
                                    <p:anim calcmode="lin" valueType="num">
                                      <p:cBhvr>
                                        <p:cTn id="70" dur="500" fill="hold"/>
                                        <p:tgtEl>
                                          <p:spTgt spid="64"/>
                                        </p:tgtEl>
                                        <p:attrNameLst>
                                          <p:attrName>style.rotation</p:attrName>
                                        </p:attrNameLst>
                                      </p:cBhvr>
                                      <p:tavLst>
                                        <p:tav tm="0">
                                          <p:val>
                                            <p:fltVal val="360"/>
                                          </p:val>
                                        </p:tav>
                                        <p:tav tm="100000">
                                          <p:val>
                                            <p:fltVal val="0"/>
                                          </p:val>
                                        </p:tav>
                                      </p:tavLst>
                                    </p:anim>
                                    <p:animEffect transition="in" filter="fade">
                                      <p:cBhvr>
                                        <p:cTn id="71" dur="500"/>
                                        <p:tgtEl>
                                          <p:spTgt spid="64"/>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 calcmode="lin" valueType="num">
                                      <p:cBhvr>
                                        <p:cTn id="74" dur="500" fill="hold"/>
                                        <p:tgtEl>
                                          <p:spTgt spid="67"/>
                                        </p:tgtEl>
                                        <p:attrNameLst>
                                          <p:attrName>ppt_w</p:attrName>
                                        </p:attrNameLst>
                                      </p:cBhvr>
                                      <p:tavLst>
                                        <p:tav tm="0">
                                          <p:val>
                                            <p:fltVal val="0"/>
                                          </p:val>
                                        </p:tav>
                                        <p:tav tm="100000">
                                          <p:val>
                                            <p:strVal val="#ppt_w"/>
                                          </p:val>
                                        </p:tav>
                                      </p:tavLst>
                                    </p:anim>
                                    <p:anim calcmode="lin" valueType="num">
                                      <p:cBhvr>
                                        <p:cTn id="75" dur="500" fill="hold"/>
                                        <p:tgtEl>
                                          <p:spTgt spid="67"/>
                                        </p:tgtEl>
                                        <p:attrNameLst>
                                          <p:attrName>ppt_h</p:attrName>
                                        </p:attrNameLst>
                                      </p:cBhvr>
                                      <p:tavLst>
                                        <p:tav tm="0">
                                          <p:val>
                                            <p:fltVal val="0"/>
                                          </p:val>
                                        </p:tav>
                                        <p:tav tm="100000">
                                          <p:val>
                                            <p:strVal val="#ppt_h"/>
                                          </p:val>
                                        </p:tav>
                                      </p:tavLst>
                                    </p:anim>
                                    <p:anim calcmode="lin" valueType="num">
                                      <p:cBhvr>
                                        <p:cTn id="76" dur="500" fill="hold"/>
                                        <p:tgtEl>
                                          <p:spTgt spid="67"/>
                                        </p:tgtEl>
                                        <p:attrNameLst>
                                          <p:attrName>style.rotation</p:attrName>
                                        </p:attrNameLst>
                                      </p:cBhvr>
                                      <p:tavLst>
                                        <p:tav tm="0">
                                          <p:val>
                                            <p:fltVal val="360"/>
                                          </p:val>
                                        </p:tav>
                                        <p:tav tm="100000">
                                          <p:val>
                                            <p:fltVal val="0"/>
                                          </p:val>
                                        </p:tav>
                                      </p:tavLst>
                                    </p:anim>
                                    <p:animEffect transition="in" filter="fade">
                                      <p:cBhvr>
                                        <p:cTn id="77" dur="500"/>
                                        <p:tgtEl>
                                          <p:spTgt spid="67"/>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65"/>
                                        </p:tgtEl>
                                        <p:attrNameLst>
                                          <p:attrName>style.visibility</p:attrName>
                                        </p:attrNameLst>
                                      </p:cBhvr>
                                      <p:to>
                                        <p:strVal val="visible"/>
                                      </p:to>
                                    </p:set>
                                    <p:anim calcmode="lin" valueType="num">
                                      <p:cBhvr>
                                        <p:cTn id="80" dur="500" fill="hold"/>
                                        <p:tgtEl>
                                          <p:spTgt spid="65"/>
                                        </p:tgtEl>
                                        <p:attrNameLst>
                                          <p:attrName>ppt_w</p:attrName>
                                        </p:attrNameLst>
                                      </p:cBhvr>
                                      <p:tavLst>
                                        <p:tav tm="0">
                                          <p:val>
                                            <p:fltVal val="0"/>
                                          </p:val>
                                        </p:tav>
                                        <p:tav tm="100000">
                                          <p:val>
                                            <p:strVal val="#ppt_w"/>
                                          </p:val>
                                        </p:tav>
                                      </p:tavLst>
                                    </p:anim>
                                    <p:anim calcmode="lin" valueType="num">
                                      <p:cBhvr>
                                        <p:cTn id="81" dur="500" fill="hold"/>
                                        <p:tgtEl>
                                          <p:spTgt spid="65"/>
                                        </p:tgtEl>
                                        <p:attrNameLst>
                                          <p:attrName>ppt_h</p:attrName>
                                        </p:attrNameLst>
                                      </p:cBhvr>
                                      <p:tavLst>
                                        <p:tav tm="0">
                                          <p:val>
                                            <p:fltVal val="0"/>
                                          </p:val>
                                        </p:tav>
                                        <p:tav tm="100000">
                                          <p:val>
                                            <p:strVal val="#ppt_h"/>
                                          </p:val>
                                        </p:tav>
                                      </p:tavLst>
                                    </p:anim>
                                    <p:anim calcmode="lin" valueType="num">
                                      <p:cBhvr>
                                        <p:cTn id="82" dur="500" fill="hold"/>
                                        <p:tgtEl>
                                          <p:spTgt spid="65"/>
                                        </p:tgtEl>
                                        <p:attrNameLst>
                                          <p:attrName>style.rotation</p:attrName>
                                        </p:attrNameLst>
                                      </p:cBhvr>
                                      <p:tavLst>
                                        <p:tav tm="0">
                                          <p:val>
                                            <p:fltVal val="360"/>
                                          </p:val>
                                        </p:tav>
                                        <p:tav tm="100000">
                                          <p:val>
                                            <p:fltVal val="0"/>
                                          </p:val>
                                        </p:tav>
                                      </p:tavLst>
                                    </p:anim>
                                    <p:animEffect transition="in" filter="fade">
                                      <p:cBhvr>
                                        <p:cTn id="83" dur="500"/>
                                        <p:tgtEl>
                                          <p:spTgt spid="65"/>
                                        </p:tgtEl>
                                      </p:cBhvr>
                                    </p:animEffect>
                                  </p:childTnLst>
                                </p:cTn>
                              </p:par>
                              <p:par>
                                <p:cTn id="84" presetID="49" presetClass="entr" presetSubtype="0" decel="10000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 calcmode="lin" valueType="num">
                                      <p:cBhvr>
                                        <p:cTn id="86" dur="500" fill="hold"/>
                                        <p:tgtEl>
                                          <p:spTgt spid="59"/>
                                        </p:tgtEl>
                                        <p:attrNameLst>
                                          <p:attrName>ppt_w</p:attrName>
                                        </p:attrNameLst>
                                      </p:cBhvr>
                                      <p:tavLst>
                                        <p:tav tm="0">
                                          <p:val>
                                            <p:fltVal val="0"/>
                                          </p:val>
                                        </p:tav>
                                        <p:tav tm="100000">
                                          <p:val>
                                            <p:strVal val="#ppt_w"/>
                                          </p:val>
                                        </p:tav>
                                      </p:tavLst>
                                    </p:anim>
                                    <p:anim calcmode="lin" valueType="num">
                                      <p:cBhvr>
                                        <p:cTn id="87" dur="500" fill="hold"/>
                                        <p:tgtEl>
                                          <p:spTgt spid="59"/>
                                        </p:tgtEl>
                                        <p:attrNameLst>
                                          <p:attrName>ppt_h</p:attrName>
                                        </p:attrNameLst>
                                      </p:cBhvr>
                                      <p:tavLst>
                                        <p:tav tm="0">
                                          <p:val>
                                            <p:fltVal val="0"/>
                                          </p:val>
                                        </p:tav>
                                        <p:tav tm="100000">
                                          <p:val>
                                            <p:strVal val="#ppt_h"/>
                                          </p:val>
                                        </p:tav>
                                      </p:tavLst>
                                    </p:anim>
                                    <p:anim calcmode="lin" valueType="num">
                                      <p:cBhvr>
                                        <p:cTn id="88" dur="500" fill="hold"/>
                                        <p:tgtEl>
                                          <p:spTgt spid="59"/>
                                        </p:tgtEl>
                                        <p:attrNameLst>
                                          <p:attrName>style.rotation</p:attrName>
                                        </p:attrNameLst>
                                      </p:cBhvr>
                                      <p:tavLst>
                                        <p:tav tm="0">
                                          <p:val>
                                            <p:fltVal val="360"/>
                                          </p:val>
                                        </p:tav>
                                        <p:tav tm="100000">
                                          <p:val>
                                            <p:fltVal val="0"/>
                                          </p:val>
                                        </p:tav>
                                      </p:tavLst>
                                    </p:anim>
                                    <p:animEffect transition="in" filter="fade">
                                      <p:cBhvr>
                                        <p:cTn id="89" dur="500"/>
                                        <p:tgtEl>
                                          <p:spTgt spid="59"/>
                                        </p:tgtEl>
                                      </p:cBhvr>
                                    </p:animEffect>
                                  </p:childTnLst>
                                </p:cTn>
                              </p:par>
                              <p:par>
                                <p:cTn id="90" presetID="49" presetClass="entr" presetSubtype="0" decel="100000" fill="hold" grpId="0" nodeType="withEffect">
                                  <p:stCondLst>
                                    <p:cond delay="250"/>
                                  </p:stCondLst>
                                  <p:childTnLst>
                                    <p:set>
                                      <p:cBhvr>
                                        <p:cTn id="91" dur="1" fill="hold">
                                          <p:stCondLst>
                                            <p:cond delay="0"/>
                                          </p:stCondLst>
                                        </p:cTn>
                                        <p:tgtEl>
                                          <p:spTgt spid="63"/>
                                        </p:tgtEl>
                                        <p:attrNameLst>
                                          <p:attrName>style.visibility</p:attrName>
                                        </p:attrNameLst>
                                      </p:cBhvr>
                                      <p:to>
                                        <p:strVal val="visible"/>
                                      </p:to>
                                    </p:set>
                                    <p:anim calcmode="lin" valueType="num">
                                      <p:cBhvr>
                                        <p:cTn id="92" dur="500" fill="hold"/>
                                        <p:tgtEl>
                                          <p:spTgt spid="63"/>
                                        </p:tgtEl>
                                        <p:attrNameLst>
                                          <p:attrName>ppt_w</p:attrName>
                                        </p:attrNameLst>
                                      </p:cBhvr>
                                      <p:tavLst>
                                        <p:tav tm="0">
                                          <p:val>
                                            <p:fltVal val="0"/>
                                          </p:val>
                                        </p:tav>
                                        <p:tav tm="100000">
                                          <p:val>
                                            <p:strVal val="#ppt_w"/>
                                          </p:val>
                                        </p:tav>
                                      </p:tavLst>
                                    </p:anim>
                                    <p:anim calcmode="lin" valueType="num">
                                      <p:cBhvr>
                                        <p:cTn id="93" dur="500" fill="hold"/>
                                        <p:tgtEl>
                                          <p:spTgt spid="63"/>
                                        </p:tgtEl>
                                        <p:attrNameLst>
                                          <p:attrName>ppt_h</p:attrName>
                                        </p:attrNameLst>
                                      </p:cBhvr>
                                      <p:tavLst>
                                        <p:tav tm="0">
                                          <p:val>
                                            <p:fltVal val="0"/>
                                          </p:val>
                                        </p:tav>
                                        <p:tav tm="100000">
                                          <p:val>
                                            <p:strVal val="#ppt_h"/>
                                          </p:val>
                                        </p:tav>
                                      </p:tavLst>
                                    </p:anim>
                                    <p:anim calcmode="lin" valueType="num">
                                      <p:cBhvr>
                                        <p:cTn id="94" dur="500" fill="hold"/>
                                        <p:tgtEl>
                                          <p:spTgt spid="63"/>
                                        </p:tgtEl>
                                        <p:attrNameLst>
                                          <p:attrName>style.rotation</p:attrName>
                                        </p:attrNameLst>
                                      </p:cBhvr>
                                      <p:tavLst>
                                        <p:tav tm="0">
                                          <p:val>
                                            <p:fltVal val="360"/>
                                          </p:val>
                                        </p:tav>
                                        <p:tav tm="100000">
                                          <p:val>
                                            <p:fltVal val="0"/>
                                          </p:val>
                                        </p:tav>
                                      </p:tavLst>
                                    </p:anim>
                                    <p:animEffect transition="in" filter="fade">
                                      <p:cBhvr>
                                        <p:cTn id="95" dur="500"/>
                                        <p:tgtEl>
                                          <p:spTgt spid="63"/>
                                        </p:tgtEl>
                                      </p:cBhvr>
                                    </p:animEffect>
                                  </p:childTnLst>
                                </p:cTn>
                              </p:par>
                              <p:par>
                                <p:cTn id="96" presetID="49" presetClass="entr" presetSubtype="0" decel="100000" fill="hold" grpId="0" nodeType="withEffect">
                                  <p:stCondLst>
                                    <p:cond delay="250"/>
                                  </p:stCondLst>
                                  <p:childTnLst>
                                    <p:set>
                                      <p:cBhvr>
                                        <p:cTn id="97" dur="1" fill="hold">
                                          <p:stCondLst>
                                            <p:cond delay="0"/>
                                          </p:stCondLst>
                                        </p:cTn>
                                        <p:tgtEl>
                                          <p:spTgt spid="72"/>
                                        </p:tgtEl>
                                        <p:attrNameLst>
                                          <p:attrName>style.visibility</p:attrName>
                                        </p:attrNameLst>
                                      </p:cBhvr>
                                      <p:to>
                                        <p:strVal val="visible"/>
                                      </p:to>
                                    </p:set>
                                    <p:anim calcmode="lin" valueType="num">
                                      <p:cBhvr>
                                        <p:cTn id="98" dur="500" fill="hold"/>
                                        <p:tgtEl>
                                          <p:spTgt spid="72"/>
                                        </p:tgtEl>
                                        <p:attrNameLst>
                                          <p:attrName>ppt_w</p:attrName>
                                        </p:attrNameLst>
                                      </p:cBhvr>
                                      <p:tavLst>
                                        <p:tav tm="0">
                                          <p:val>
                                            <p:fltVal val="0"/>
                                          </p:val>
                                        </p:tav>
                                        <p:tav tm="100000">
                                          <p:val>
                                            <p:strVal val="#ppt_w"/>
                                          </p:val>
                                        </p:tav>
                                      </p:tavLst>
                                    </p:anim>
                                    <p:anim calcmode="lin" valueType="num">
                                      <p:cBhvr>
                                        <p:cTn id="99" dur="500" fill="hold"/>
                                        <p:tgtEl>
                                          <p:spTgt spid="72"/>
                                        </p:tgtEl>
                                        <p:attrNameLst>
                                          <p:attrName>ppt_h</p:attrName>
                                        </p:attrNameLst>
                                      </p:cBhvr>
                                      <p:tavLst>
                                        <p:tav tm="0">
                                          <p:val>
                                            <p:fltVal val="0"/>
                                          </p:val>
                                        </p:tav>
                                        <p:tav tm="100000">
                                          <p:val>
                                            <p:strVal val="#ppt_h"/>
                                          </p:val>
                                        </p:tav>
                                      </p:tavLst>
                                    </p:anim>
                                    <p:anim calcmode="lin" valueType="num">
                                      <p:cBhvr>
                                        <p:cTn id="100" dur="500" fill="hold"/>
                                        <p:tgtEl>
                                          <p:spTgt spid="72"/>
                                        </p:tgtEl>
                                        <p:attrNameLst>
                                          <p:attrName>style.rotation</p:attrName>
                                        </p:attrNameLst>
                                      </p:cBhvr>
                                      <p:tavLst>
                                        <p:tav tm="0">
                                          <p:val>
                                            <p:fltVal val="360"/>
                                          </p:val>
                                        </p:tav>
                                        <p:tav tm="100000">
                                          <p:val>
                                            <p:fltVal val="0"/>
                                          </p:val>
                                        </p:tav>
                                      </p:tavLst>
                                    </p:anim>
                                    <p:animEffect transition="in" filter="fade">
                                      <p:cBhvr>
                                        <p:cTn id="101" dur="500"/>
                                        <p:tgtEl>
                                          <p:spTgt spid="72"/>
                                        </p:tgtEl>
                                      </p:cBhvr>
                                    </p:animEffect>
                                  </p:childTnLst>
                                </p:cTn>
                              </p:par>
                              <p:par>
                                <p:cTn id="102" presetID="49" presetClass="entr" presetSubtype="0" decel="100000" fill="hold" grpId="0" nodeType="withEffect">
                                  <p:stCondLst>
                                    <p:cond delay="250"/>
                                  </p:stCondLst>
                                  <p:childTnLst>
                                    <p:set>
                                      <p:cBhvr>
                                        <p:cTn id="103" dur="1" fill="hold">
                                          <p:stCondLst>
                                            <p:cond delay="0"/>
                                          </p:stCondLst>
                                        </p:cTn>
                                        <p:tgtEl>
                                          <p:spTgt spid="57"/>
                                        </p:tgtEl>
                                        <p:attrNameLst>
                                          <p:attrName>style.visibility</p:attrName>
                                        </p:attrNameLst>
                                      </p:cBhvr>
                                      <p:to>
                                        <p:strVal val="visible"/>
                                      </p:to>
                                    </p:set>
                                    <p:anim calcmode="lin" valueType="num">
                                      <p:cBhvr>
                                        <p:cTn id="104" dur="500" fill="hold"/>
                                        <p:tgtEl>
                                          <p:spTgt spid="57"/>
                                        </p:tgtEl>
                                        <p:attrNameLst>
                                          <p:attrName>ppt_w</p:attrName>
                                        </p:attrNameLst>
                                      </p:cBhvr>
                                      <p:tavLst>
                                        <p:tav tm="0">
                                          <p:val>
                                            <p:fltVal val="0"/>
                                          </p:val>
                                        </p:tav>
                                        <p:tav tm="100000">
                                          <p:val>
                                            <p:strVal val="#ppt_w"/>
                                          </p:val>
                                        </p:tav>
                                      </p:tavLst>
                                    </p:anim>
                                    <p:anim calcmode="lin" valueType="num">
                                      <p:cBhvr>
                                        <p:cTn id="105" dur="500" fill="hold"/>
                                        <p:tgtEl>
                                          <p:spTgt spid="57"/>
                                        </p:tgtEl>
                                        <p:attrNameLst>
                                          <p:attrName>ppt_h</p:attrName>
                                        </p:attrNameLst>
                                      </p:cBhvr>
                                      <p:tavLst>
                                        <p:tav tm="0">
                                          <p:val>
                                            <p:fltVal val="0"/>
                                          </p:val>
                                        </p:tav>
                                        <p:tav tm="100000">
                                          <p:val>
                                            <p:strVal val="#ppt_h"/>
                                          </p:val>
                                        </p:tav>
                                      </p:tavLst>
                                    </p:anim>
                                    <p:anim calcmode="lin" valueType="num">
                                      <p:cBhvr>
                                        <p:cTn id="106" dur="500" fill="hold"/>
                                        <p:tgtEl>
                                          <p:spTgt spid="57"/>
                                        </p:tgtEl>
                                        <p:attrNameLst>
                                          <p:attrName>style.rotation</p:attrName>
                                        </p:attrNameLst>
                                      </p:cBhvr>
                                      <p:tavLst>
                                        <p:tav tm="0">
                                          <p:val>
                                            <p:fltVal val="360"/>
                                          </p:val>
                                        </p:tav>
                                        <p:tav tm="100000">
                                          <p:val>
                                            <p:fltVal val="0"/>
                                          </p:val>
                                        </p:tav>
                                      </p:tavLst>
                                    </p:anim>
                                    <p:animEffect transition="in" filter="fade">
                                      <p:cBhvr>
                                        <p:cTn id="107" dur="500"/>
                                        <p:tgtEl>
                                          <p:spTgt spid="57"/>
                                        </p:tgtEl>
                                      </p:cBhvr>
                                    </p:animEffect>
                                  </p:childTnLst>
                                </p:cTn>
                              </p:par>
                              <p:par>
                                <p:cTn id="108" presetID="49" presetClass="entr" presetSubtype="0" decel="100000" fill="hold" grpId="0" nodeType="withEffect">
                                  <p:stCondLst>
                                    <p:cond delay="250"/>
                                  </p:stCondLst>
                                  <p:childTnLst>
                                    <p:set>
                                      <p:cBhvr>
                                        <p:cTn id="109" dur="1" fill="hold">
                                          <p:stCondLst>
                                            <p:cond delay="0"/>
                                          </p:stCondLst>
                                        </p:cTn>
                                        <p:tgtEl>
                                          <p:spTgt spid="70"/>
                                        </p:tgtEl>
                                        <p:attrNameLst>
                                          <p:attrName>style.visibility</p:attrName>
                                        </p:attrNameLst>
                                      </p:cBhvr>
                                      <p:to>
                                        <p:strVal val="visible"/>
                                      </p:to>
                                    </p:set>
                                    <p:anim calcmode="lin" valueType="num">
                                      <p:cBhvr>
                                        <p:cTn id="110" dur="500" fill="hold"/>
                                        <p:tgtEl>
                                          <p:spTgt spid="70"/>
                                        </p:tgtEl>
                                        <p:attrNameLst>
                                          <p:attrName>ppt_w</p:attrName>
                                        </p:attrNameLst>
                                      </p:cBhvr>
                                      <p:tavLst>
                                        <p:tav tm="0">
                                          <p:val>
                                            <p:fltVal val="0"/>
                                          </p:val>
                                        </p:tav>
                                        <p:tav tm="100000">
                                          <p:val>
                                            <p:strVal val="#ppt_w"/>
                                          </p:val>
                                        </p:tav>
                                      </p:tavLst>
                                    </p:anim>
                                    <p:anim calcmode="lin" valueType="num">
                                      <p:cBhvr>
                                        <p:cTn id="111" dur="500" fill="hold"/>
                                        <p:tgtEl>
                                          <p:spTgt spid="70"/>
                                        </p:tgtEl>
                                        <p:attrNameLst>
                                          <p:attrName>ppt_h</p:attrName>
                                        </p:attrNameLst>
                                      </p:cBhvr>
                                      <p:tavLst>
                                        <p:tav tm="0">
                                          <p:val>
                                            <p:fltVal val="0"/>
                                          </p:val>
                                        </p:tav>
                                        <p:tav tm="100000">
                                          <p:val>
                                            <p:strVal val="#ppt_h"/>
                                          </p:val>
                                        </p:tav>
                                      </p:tavLst>
                                    </p:anim>
                                    <p:anim calcmode="lin" valueType="num">
                                      <p:cBhvr>
                                        <p:cTn id="112" dur="500" fill="hold"/>
                                        <p:tgtEl>
                                          <p:spTgt spid="70"/>
                                        </p:tgtEl>
                                        <p:attrNameLst>
                                          <p:attrName>style.rotation</p:attrName>
                                        </p:attrNameLst>
                                      </p:cBhvr>
                                      <p:tavLst>
                                        <p:tav tm="0">
                                          <p:val>
                                            <p:fltVal val="360"/>
                                          </p:val>
                                        </p:tav>
                                        <p:tav tm="100000">
                                          <p:val>
                                            <p:fltVal val="0"/>
                                          </p:val>
                                        </p:tav>
                                      </p:tavLst>
                                    </p:anim>
                                    <p:animEffect transition="in" filter="fade">
                                      <p:cBhvr>
                                        <p:cTn id="113" dur="500"/>
                                        <p:tgtEl>
                                          <p:spTgt spid="70"/>
                                        </p:tgtEl>
                                      </p:cBhvr>
                                    </p:animEffect>
                                  </p:childTnLst>
                                </p:cTn>
                              </p:par>
                              <p:par>
                                <p:cTn id="114" presetID="49" presetClass="entr" presetSubtype="0" decel="100000" fill="hold" grpId="0" nodeType="withEffect">
                                  <p:stCondLst>
                                    <p:cond delay="250"/>
                                  </p:stCondLst>
                                  <p:childTnLst>
                                    <p:set>
                                      <p:cBhvr>
                                        <p:cTn id="115" dur="1" fill="hold">
                                          <p:stCondLst>
                                            <p:cond delay="0"/>
                                          </p:stCondLst>
                                        </p:cTn>
                                        <p:tgtEl>
                                          <p:spTgt spid="69"/>
                                        </p:tgtEl>
                                        <p:attrNameLst>
                                          <p:attrName>style.visibility</p:attrName>
                                        </p:attrNameLst>
                                      </p:cBhvr>
                                      <p:to>
                                        <p:strVal val="visible"/>
                                      </p:to>
                                    </p:set>
                                    <p:anim calcmode="lin" valueType="num">
                                      <p:cBhvr>
                                        <p:cTn id="116" dur="500" fill="hold"/>
                                        <p:tgtEl>
                                          <p:spTgt spid="69"/>
                                        </p:tgtEl>
                                        <p:attrNameLst>
                                          <p:attrName>ppt_w</p:attrName>
                                        </p:attrNameLst>
                                      </p:cBhvr>
                                      <p:tavLst>
                                        <p:tav tm="0">
                                          <p:val>
                                            <p:fltVal val="0"/>
                                          </p:val>
                                        </p:tav>
                                        <p:tav tm="100000">
                                          <p:val>
                                            <p:strVal val="#ppt_w"/>
                                          </p:val>
                                        </p:tav>
                                      </p:tavLst>
                                    </p:anim>
                                    <p:anim calcmode="lin" valueType="num">
                                      <p:cBhvr>
                                        <p:cTn id="117" dur="500" fill="hold"/>
                                        <p:tgtEl>
                                          <p:spTgt spid="69"/>
                                        </p:tgtEl>
                                        <p:attrNameLst>
                                          <p:attrName>ppt_h</p:attrName>
                                        </p:attrNameLst>
                                      </p:cBhvr>
                                      <p:tavLst>
                                        <p:tav tm="0">
                                          <p:val>
                                            <p:fltVal val="0"/>
                                          </p:val>
                                        </p:tav>
                                        <p:tav tm="100000">
                                          <p:val>
                                            <p:strVal val="#ppt_h"/>
                                          </p:val>
                                        </p:tav>
                                      </p:tavLst>
                                    </p:anim>
                                    <p:anim calcmode="lin" valueType="num">
                                      <p:cBhvr>
                                        <p:cTn id="118" dur="500" fill="hold"/>
                                        <p:tgtEl>
                                          <p:spTgt spid="69"/>
                                        </p:tgtEl>
                                        <p:attrNameLst>
                                          <p:attrName>style.rotation</p:attrName>
                                        </p:attrNameLst>
                                      </p:cBhvr>
                                      <p:tavLst>
                                        <p:tav tm="0">
                                          <p:val>
                                            <p:fltVal val="360"/>
                                          </p:val>
                                        </p:tav>
                                        <p:tav tm="100000">
                                          <p:val>
                                            <p:fltVal val="0"/>
                                          </p:val>
                                        </p:tav>
                                      </p:tavLst>
                                    </p:anim>
                                    <p:animEffect transition="in" filter="fade">
                                      <p:cBhvr>
                                        <p:cTn id="119" dur="500"/>
                                        <p:tgtEl>
                                          <p:spTgt spid="69"/>
                                        </p:tgtEl>
                                      </p:cBhvr>
                                    </p:animEffect>
                                  </p:childTnLst>
                                </p:cTn>
                              </p:par>
                              <p:par>
                                <p:cTn id="120" presetID="49" presetClass="entr" presetSubtype="0" decel="100000" fill="hold" grpId="0" nodeType="withEffect">
                                  <p:stCondLst>
                                    <p:cond delay="500"/>
                                  </p:stCondLst>
                                  <p:childTnLst>
                                    <p:set>
                                      <p:cBhvr>
                                        <p:cTn id="121" dur="1" fill="hold">
                                          <p:stCondLst>
                                            <p:cond delay="0"/>
                                          </p:stCondLst>
                                        </p:cTn>
                                        <p:tgtEl>
                                          <p:spTgt spid="68"/>
                                        </p:tgtEl>
                                        <p:attrNameLst>
                                          <p:attrName>style.visibility</p:attrName>
                                        </p:attrNameLst>
                                      </p:cBhvr>
                                      <p:to>
                                        <p:strVal val="visible"/>
                                      </p:to>
                                    </p:set>
                                    <p:anim calcmode="lin" valueType="num">
                                      <p:cBhvr>
                                        <p:cTn id="122" dur="500" fill="hold"/>
                                        <p:tgtEl>
                                          <p:spTgt spid="68"/>
                                        </p:tgtEl>
                                        <p:attrNameLst>
                                          <p:attrName>ppt_w</p:attrName>
                                        </p:attrNameLst>
                                      </p:cBhvr>
                                      <p:tavLst>
                                        <p:tav tm="0">
                                          <p:val>
                                            <p:fltVal val="0"/>
                                          </p:val>
                                        </p:tav>
                                        <p:tav tm="100000">
                                          <p:val>
                                            <p:strVal val="#ppt_w"/>
                                          </p:val>
                                        </p:tav>
                                      </p:tavLst>
                                    </p:anim>
                                    <p:anim calcmode="lin" valueType="num">
                                      <p:cBhvr>
                                        <p:cTn id="123" dur="500" fill="hold"/>
                                        <p:tgtEl>
                                          <p:spTgt spid="68"/>
                                        </p:tgtEl>
                                        <p:attrNameLst>
                                          <p:attrName>ppt_h</p:attrName>
                                        </p:attrNameLst>
                                      </p:cBhvr>
                                      <p:tavLst>
                                        <p:tav tm="0">
                                          <p:val>
                                            <p:fltVal val="0"/>
                                          </p:val>
                                        </p:tav>
                                        <p:tav tm="100000">
                                          <p:val>
                                            <p:strVal val="#ppt_h"/>
                                          </p:val>
                                        </p:tav>
                                      </p:tavLst>
                                    </p:anim>
                                    <p:anim calcmode="lin" valueType="num">
                                      <p:cBhvr>
                                        <p:cTn id="124" dur="500" fill="hold"/>
                                        <p:tgtEl>
                                          <p:spTgt spid="68"/>
                                        </p:tgtEl>
                                        <p:attrNameLst>
                                          <p:attrName>style.rotation</p:attrName>
                                        </p:attrNameLst>
                                      </p:cBhvr>
                                      <p:tavLst>
                                        <p:tav tm="0">
                                          <p:val>
                                            <p:fltVal val="360"/>
                                          </p:val>
                                        </p:tav>
                                        <p:tav tm="100000">
                                          <p:val>
                                            <p:fltVal val="0"/>
                                          </p:val>
                                        </p:tav>
                                      </p:tavLst>
                                    </p:anim>
                                    <p:animEffect transition="in" filter="fade">
                                      <p:cBhvr>
                                        <p:cTn id="125" dur="500"/>
                                        <p:tgtEl>
                                          <p:spTgt spid="68"/>
                                        </p:tgtEl>
                                      </p:cBhvr>
                                    </p:animEffect>
                                  </p:childTnLst>
                                </p:cTn>
                              </p:par>
                              <p:par>
                                <p:cTn id="126" presetID="49" presetClass="entr" presetSubtype="0" decel="100000" fill="hold" grpId="0" nodeType="withEffect">
                                  <p:stCondLst>
                                    <p:cond delay="500"/>
                                  </p:stCondLst>
                                  <p:childTnLst>
                                    <p:set>
                                      <p:cBhvr>
                                        <p:cTn id="127" dur="1" fill="hold">
                                          <p:stCondLst>
                                            <p:cond delay="0"/>
                                          </p:stCondLst>
                                        </p:cTn>
                                        <p:tgtEl>
                                          <p:spTgt spid="71"/>
                                        </p:tgtEl>
                                        <p:attrNameLst>
                                          <p:attrName>style.visibility</p:attrName>
                                        </p:attrNameLst>
                                      </p:cBhvr>
                                      <p:to>
                                        <p:strVal val="visible"/>
                                      </p:to>
                                    </p:set>
                                    <p:anim calcmode="lin" valueType="num">
                                      <p:cBhvr>
                                        <p:cTn id="128" dur="500" fill="hold"/>
                                        <p:tgtEl>
                                          <p:spTgt spid="71"/>
                                        </p:tgtEl>
                                        <p:attrNameLst>
                                          <p:attrName>ppt_w</p:attrName>
                                        </p:attrNameLst>
                                      </p:cBhvr>
                                      <p:tavLst>
                                        <p:tav tm="0">
                                          <p:val>
                                            <p:fltVal val="0"/>
                                          </p:val>
                                        </p:tav>
                                        <p:tav tm="100000">
                                          <p:val>
                                            <p:strVal val="#ppt_w"/>
                                          </p:val>
                                        </p:tav>
                                      </p:tavLst>
                                    </p:anim>
                                    <p:anim calcmode="lin" valueType="num">
                                      <p:cBhvr>
                                        <p:cTn id="129" dur="500" fill="hold"/>
                                        <p:tgtEl>
                                          <p:spTgt spid="71"/>
                                        </p:tgtEl>
                                        <p:attrNameLst>
                                          <p:attrName>ppt_h</p:attrName>
                                        </p:attrNameLst>
                                      </p:cBhvr>
                                      <p:tavLst>
                                        <p:tav tm="0">
                                          <p:val>
                                            <p:fltVal val="0"/>
                                          </p:val>
                                        </p:tav>
                                        <p:tav tm="100000">
                                          <p:val>
                                            <p:strVal val="#ppt_h"/>
                                          </p:val>
                                        </p:tav>
                                      </p:tavLst>
                                    </p:anim>
                                    <p:anim calcmode="lin" valueType="num">
                                      <p:cBhvr>
                                        <p:cTn id="130" dur="500" fill="hold"/>
                                        <p:tgtEl>
                                          <p:spTgt spid="71"/>
                                        </p:tgtEl>
                                        <p:attrNameLst>
                                          <p:attrName>style.rotation</p:attrName>
                                        </p:attrNameLst>
                                      </p:cBhvr>
                                      <p:tavLst>
                                        <p:tav tm="0">
                                          <p:val>
                                            <p:fltVal val="360"/>
                                          </p:val>
                                        </p:tav>
                                        <p:tav tm="100000">
                                          <p:val>
                                            <p:fltVal val="0"/>
                                          </p:val>
                                        </p:tav>
                                      </p:tavLst>
                                    </p:anim>
                                    <p:animEffect transition="in" filter="fade">
                                      <p:cBhvr>
                                        <p:cTn id="131" dur="500"/>
                                        <p:tgtEl>
                                          <p:spTgt spid="71"/>
                                        </p:tgtEl>
                                      </p:cBhvr>
                                    </p:animEffect>
                                  </p:childTnLst>
                                </p:cTn>
                              </p:par>
                              <p:par>
                                <p:cTn id="132" presetID="49" presetClass="entr" presetSubtype="0" decel="100000" fill="hold" grpId="0" nodeType="withEffect">
                                  <p:stCondLst>
                                    <p:cond delay="500"/>
                                  </p:stCondLst>
                                  <p:childTnLst>
                                    <p:set>
                                      <p:cBhvr>
                                        <p:cTn id="133" dur="1" fill="hold">
                                          <p:stCondLst>
                                            <p:cond delay="0"/>
                                          </p:stCondLst>
                                        </p:cTn>
                                        <p:tgtEl>
                                          <p:spTgt spid="74"/>
                                        </p:tgtEl>
                                        <p:attrNameLst>
                                          <p:attrName>style.visibility</p:attrName>
                                        </p:attrNameLst>
                                      </p:cBhvr>
                                      <p:to>
                                        <p:strVal val="visible"/>
                                      </p:to>
                                    </p:set>
                                    <p:anim calcmode="lin" valueType="num">
                                      <p:cBhvr>
                                        <p:cTn id="134" dur="500" fill="hold"/>
                                        <p:tgtEl>
                                          <p:spTgt spid="74"/>
                                        </p:tgtEl>
                                        <p:attrNameLst>
                                          <p:attrName>ppt_w</p:attrName>
                                        </p:attrNameLst>
                                      </p:cBhvr>
                                      <p:tavLst>
                                        <p:tav tm="0">
                                          <p:val>
                                            <p:fltVal val="0"/>
                                          </p:val>
                                        </p:tav>
                                        <p:tav tm="100000">
                                          <p:val>
                                            <p:strVal val="#ppt_w"/>
                                          </p:val>
                                        </p:tav>
                                      </p:tavLst>
                                    </p:anim>
                                    <p:anim calcmode="lin" valueType="num">
                                      <p:cBhvr>
                                        <p:cTn id="135" dur="500" fill="hold"/>
                                        <p:tgtEl>
                                          <p:spTgt spid="74"/>
                                        </p:tgtEl>
                                        <p:attrNameLst>
                                          <p:attrName>ppt_h</p:attrName>
                                        </p:attrNameLst>
                                      </p:cBhvr>
                                      <p:tavLst>
                                        <p:tav tm="0">
                                          <p:val>
                                            <p:fltVal val="0"/>
                                          </p:val>
                                        </p:tav>
                                        <p:tav tm="100000">
                                          <p:val>
                                            <p:strVal val="#ppt_h"/>
                                          </p:val>
                                        </p:tav>
                                      </p:tavLst>
                                    </p:anim>
                                    <p:anim calcmode="lin" valueType="num">
                                      <p:cBhvr>
                                        <p:cTn id="136" dur="500" fill="hold"/>
                                        <p:tgtEl>
                                          <p:spTgt spid="74"/>
                                        </p:tgtEl>
                                        <p:attrNameLst>
                                          <p:attrName>style.rotation</p:attrName>
                                        </p:attrNameLst>
                                      </p:cBhvr>
                                      <p:tavLst>
                                        <p:tav tm="0">
                                          <p:val>
                                            <p:fltVal val="360"/>
                                          </p:val>
                                        </p:tav>
                                        <p:tav tm="100000">
                                          <p:val>
                                            <p:fltVal val="0"/>
                                          </p:val>
                                        </p:tav>
                                      </p:tavLst>
                                    </p:anim>
                                    <p:animEffect transition="in" filter="fade">
                                      <p:cBhvr>
                                        <p:cTn id="137" dur="500"/>
                                        <p:tgtEl>
                                          <p:spTgt spid="74"/>
                                        </p:tgtEl>
                                      </p:cBhvr>
                                    </p:animEffect>
                                  </p:childTnLst>
                                </p:cTn>
                              </p:par>
                              <p:par>
                                <p:cTn id="138" presetID="49" presetClass="entr" presetSubtype="0" decel="100000" fill="hold" grpId="0" nodeType="withEffect">
                                  <p:stCondLst>
                                    <p:cond delay="750"/>
                                  </p:stCondLst>
                                  <p:childTnLst>
                                    <p:set>
                                      <p:cBhvr>
                                        <p:cTn id="139" dur="1" fill="hold">
                                          <p:stCondLst>
                                            <p:cond delay="0"/>
                                          </p:stCondLst>
                                        </p:cTn>
                                        <p:tgtEl>
                                          <p:spTgt spid="62"/>
                                        </p:tgtEl>
                                        <p:attrNameLst>
                                          <p:attrName>style.visibility</p:attrName>
                                        </p:attrNameLst>
                                      </p:cBhvr>
                                      <p:to>
                                        <p:strVal val="visible"/>
                                      </p:to>
                                    </p:set>
                                    <p:anim calcmode="lin" valueType="num">
                                      <p:cBhvr>
                                        <p:cTn id="140" dur="500" fill="hold"/>
                                        <p:tgtEl>
                                          <p:spTgt spid="62"/>
                                        </p:tgtEl>
                                        <p:attrNameLst>
                                          <p:attrName>ppt_w</p:attrName>
                                        </p:attrNameLst>
                                      </p:cBhvr>
                                      <p:tavLst>
                                        <p:tav tm="0">
                                          <p:val>
                                            <p:fltVal val="0"/>
                                          </p:val>
                                        </p:tav>
                                        <p:tav tm="100000">
                                          <p:val>
                                            <p:strVal val="#ppt_w"/>
                                          </p:val>
                                        </p:tav>
                                      </p:tavLst>
                                    </p:anim>
                                    <p:anim calcmode="lin" valueType="num">
                                      <p:cBhvr>
                                        <p:cTn id="141" dur="500" fill="hold"/>
                                        <p:tgtEl>
                                          <p:spTgt spid="62"/>
                                        </p:tgtEl>
                                        <p:attrNameLst>
                                          <p:attrName>ppt_h</p:attrName>
                                        </p:attrNameLst>
                                      </p:cBhvr>
                                      <p:tavLst>
                                        <p:tav tm="0">
                                          <p:val>
                                            <p:fltVal val="0"/>
                                          </p:val>
                                        </p:tav>
                                        <p:tav tm="100000">
                                          <p:val>
                                            <p:strVal val="#ppt_h"/>
                                          </p:val>
                                        </p:tav>
                                      </p:tavLst>
                                    </p:anim>
                                    <p:anim calcmode="lin" valueType="num">
                                      <p:cBhvr>
                                        <p:cTn id="142" dur="500" fill="hold"/>
                                        <p:tgtEl>
                                          <p:spTgt spid="62"/>
                                        </p:tgtEl>
                                        <p:attrNameLst>
                                          <p:attrName>style.rotation</p:attrName>
                                        </p:attrNameLst>
                                      </p:cBhvr>
                                      <p:tavLst>
                                        <p:tav tm="0">
                                          <p:val>
                                            <p:fltVal val="360"/>
                                          </p:val>
                                        </p:tav>
                                        <p:tav tm="100000">
                                          <p:val>
                                            <p:fltVal val="0"/>
                                          </p:val>
                                        </p:tav>
                                      </p:tavLst>
                                    </p:anim>
                                    <p:animEffect transition="in" filter="fade">
                                      <p:cBhvr>
                                        <p:cTn id="143" dur="500"/>
                                        <p:tgtEl>
                                          <p:spTgt spid="62"/>
                                        </p:tgtEl>
                                      </p:cBhvr>
                                    </p:animEffect>
                                  </p:childTnLst>
                                </p:cTn>
                              </p:par>
                              <p:par>
                                <p:cTn id="144" presetID="49" presetClass="entr" presetSubtype="0" decel="100000" fill="hold" grpId="0" nodeType="withEffect">
                                  <p:stCondLst>
                                    <p:cond delay="750"/>
                                  </p:stCondLst>
                                  <p:childTnLst>
                                    <p:set>
                                      <p:cBhvr>
                                        <p:cTn id="145" dur="1" fill="hold">
                                          <p:stCondLst>
                                            <p:cond delay="0"/>
                                          </p:stCondLst>
                                        </p:cTn>
                                        <p:tgtEl>
                                          <p:spTgt spid="73"/>
                                        </p:tgtEl>
                                        <p:attrNameLst>
                                          <p:attrName>style.visibility</p:attrName>
                                        </p:attrNameLst>
                                      </p:cBhvr>
                                      <p:to>
                                        <p:strVal val="visible"/>
                                      </p:to>
                                    </p:set>
                                    <p:anim calcmode="lin" valueType="num">
                                      <p:cBhvr>
                                        <p:cTn id="146" dur="500" fill="hold"/>
                                        <p:tgtEl>
                                          <p:spTgt spid="73"/>
                                        </p:tgtEl>
                                        <p:attrNameLst>
                                          <p:attrName>ppt_w</p:attrName>
                                        </p:attrNameLst>
                                      </p:cBhvr>
                                      <p:tavLst>
                                        <p:tav tm="0">
                                          <p:val>
                                            <p:fltVal val="0"/>
                                          </p:val>
                                        </p:tav>
                                        <p:tav tm="100000">
                                          <p:val>
                                            <p:strVal val="#ppt_w"/>
                                          </p:val>
                                        </p:tav>
                                      </p:tavLst>
                                    </p:anim>
                                    <p:anim calcmode="lin" valueType="num">
                                      <p:cBhvr>
                                        <p:cTn id="147" dur="500" fill="hold"/>
                                        <p:tgtEl>
                                          <p:spTgt spid="73"/>
                                        </p:tgtEl>
                                        <p:attrNameLst>
                                          <p:attrName>ppt_h</p:attrName>
                                        </p:attrNameLst>
                                      </p:cBhvr>
                                      <p:tavLst>
                                        <p:tav tm="0">
                                          <p:val>
                                            <p:fltVal val="0"/>
                                          </p:val>
                                        </p:tav>
                                        <p:tav tm="100000">
                                          <p:val>
                                            <p:strVal val="#ppt_h"/>
                                          </p:val>
                                        </p:tav>
                                      </p:tavLst>
                                    </p:anim>
                                    <p:anim calcmode="lin" valueType="num">
                                      <p:cBhvr>
                                        <p:cTn id="148" dur="500" fill="hold"/>
                                        <p:tgtEl>
                                          <p:spTgt spid="73"/>
                                        </p:tgtEl>
                                        <p:attrNameLst>
                                          <p:attrName>style.rotation</p:attrName>
                                        </p:attrNameLst>
                                      </p:cBhvr>
                                      <p:tavLst>
                                        <p:tav tm="0">
                                          <p:val>
                                            <p:fltVal val="360"/>
                                          </p:val>
                                        </p:tav>
                                        <p:tav tm="100000">
                                          <p:val>
                                            <p:fltVal val="0"/>
                                          </p:val>
                                        </p:tav>
                                      </p:tavLst>
                                    </p:anim>
                                    <p:animEffect transition="in" filter="fade">
                                      <p:cBhvr>
                                        <p:cTn id="149" dur="500"/>
                                        <p:tgtEl>
                                          <p:spTgt spid="73"/>
                                        </p:tgtEl>
                                      </p:cBhvr>
                                    </p:animEffect>
                                  </p:childTnLst>
                                </p:cTn>
                              </p:par>
                              <p:par>
                                <p:cTn id="150" presetID="49" presetClass="entr" presetSubtype="0" decel="100000" fill="hold" grpId="0" nodeType="withEffect">
                                  <p:stCondLst>
                                    <p:cond delay="750"/>
                                  </p:stCondLst>
                                  <p:childTnLst>
                                    <p:set>
                                      <p:cBhvr>
                                        <p:cTn id="151" dur="1" fill="hold">
                                          <p:stCondLst>
                                            <p:cond delay="0"/>
                                          </p:stCondLst>
                                        </p:cTn>
                                        <p:tgtEl>
                                          <p:spTgt spid="79"/>
                                        </p:tgtEl>
                                        <p:attrNameLst>
                                          <p:attrName>style.visibility</p:attrName>
                                        </p:attrNameLst>
                                      </p:cBhvr>
                                      <p:to>
                                        <p:strVal val="visible"/>
                                      </p:to>
                                    </p:set>
                                    <p:anim calcmode="lin" valueType="num">
                                      <p:cBhvr>
                                        <p:cTn id="152" dur="500" fill="hold"/>
                                        <p:tgtEl>
                                          <p:spTgt spid="79"/>
                                        </p:tgtEl>
                                        <p:attrNameLst>
                                          <p:attrName>ppt_w</p:attrName>
                                        </p:attrNameLst>
                                      </p:cBhvr>
                                      <p:tavLst>
                                        <p:tav tm="0">
                                          <p:val>
                                            <p:fltVal val="0"/>
                                          </p:val>
                                        </p:tav>
                                        <p:tav tm="100000">
                                          <p:val>
                                            <p:strVal val="#ppt_w"/>
                                          </p:val>
                                        </p:tav>
                                      </p:tavLst>
                                    </p:anim>
                                    <p:anim calcmode="lin" valueType="num">
                                      <p:cBhvr>
                                        <p:cTn id="153" dur="500" fill="hold"/>
                                        <p:tgtEl>
                                          <p:spTgt spid="79"/>
                                        </p:tgtEl>
                                        <p:attrNameLst>
                                          <p:attrName>ppt_h</p:attrName>
                                        </p:attrNameLst>
                                      </p:cBhvr>
                                      <p:tavLst>
                                        <p:tav tm="0">
                                          <p:val>
                                            <p:fltVal val="0"/>
                                          </p:val>
                                        </p:tav>
                                        <p:tav tm="100000">
                                          <p:val>
                                            <p:strVal val="#ppt_h"/>
                                          </p:val>
                                        </p:tav>
                                      </p:tavLst>
                                    </p:anim>
                                    <p:anim calcmode="lin" valueType="num">
                                      <p:cBhvr>
                                        <p:cTn id="154" dur="500" fill="hold"/>
                                        <p:tgtEl>
                                          <p:spTgt spid="79"/>
                                        </p:tgtEl>
                                        <p:attrNameLst>
                                          <p:attrName>style.rotation</p:attrName>
                                        </p:attrNameLst>
                                      </p:cBhvr>
                                      <p:tavLst>
                                        <p:tav tm="0">
                                          <p:val>
                                            <p:fltVal val="360"/>
                                          </p:val>
                                        </p:tav>
                                        <p:tav tm="100000">
                                          <p:val>
                                            <p:fltVal val="0"/>
                                          </p:val>
                                        </p:tav>
                                      </p:tavLst>
                                    </p:anim>
                                    <p:animEffect transition="in" filter="fade">
                                      <p:cBhvr>
                                        <p:cTn id="155" dur="500"/>
                                        <p:tgtEl>
                                          <p:spTgt spid="79"/>
                                        </p:tgtEl>
                                      </p:cBhvr>
                                    </p:animEffect>
                                  </p:childTnLst>
                                </p:cTn>
                              </p:par>
                              <p:par>
                                <p:cTn id="156" presetID="49" presetClass="entr" presetSubtype="0" decel="100000" fill="hold" grpId="0" nodeType="withEffect">
                                  <p:stCondLst>
                                    <p:cond delay="750"/>
                                  </p:stCondLst>
                                  <p:childTnLst>
                                    <p:set>
                                      <p:cBhvr>
                                        <p:cTn id="157" dur="1" fill="hold">
                                          <p:stCondLst>
                                            <p:cond delay="0"/>
                                          </p:stCondLst>
                                        </p:cTn>
                                        <p:tgtEl>
                                          <p:spTgt spid="80"/>
                                        </p:tgtEl>
                                        <p:attrNameLst>
                                          <p:attrName>style.visibility</p:attrName>
                                        </p:attrNameLst>
                                      </p:cBhvr>
                                      <p:to>
                                        <p:strVal val="visible"/>
                                      </p:to>
                                    </p:set>
                                    <p:anim calcmode="lin" valueType="num">
                                      <p:cBhvr>
                                        <p:cTn id="158" dur="500" fill="hold"/>
                                        <p:tgtEl>
                                          <p:spTgt spid="80"/>
                                        </p:tgtEl>
                                        <p:attrNameLst>
                                          <p:attrName>ppt_w</p:attrName>
                                        </p:attrNameLst>
                                      </p:cBhvr>
                                      <p:tavLst>
                                        <p:tav tm="0">
                                          <p:val>
                                            <p:fltVal val="0"/>
                                          </p:val>
                                        </p:tav>
                                        <p:tav tm="100000">
                                          <p:val>
                                            <p:strVal val="#ppt_w"/>
                                          </p:val>
                                        </p:tav>
                                      </p:tavLst>
                                    </p:anim>
                                    <p:anim calcmode="lin" valueType="num">
                                      <p:cBhvr>
                                        <p:cTn id="159" dur="500" fill="hold"/>
                                        <p:tgtEl>
                                          <p:spTgt spid="80"/>
                                        </p:tgtEl>
                                        <p:attrNameLst>
                                          <p:attrName>ppt_h</p:attrName>
                                        </p:attrNameLst>
                                      </p:cBhvr>
                                      <p:tavLst>
                                        <p:tav tm="0">
                                          <p:val>
                                            <p:fltVal val="0"/>
                                          </p:val>
                                        </p:tav>
                                        <p:tav tm="100000">
                                          <p:val>
                                            <p:strVal val="#ppt_h"/>
                                          </p:val>
                                        </p:tav>
                                      </p:tavLst>
                                    </p:anim>
                                    <p:anim calcmode="lin" valueType="num">
                                      <p:cBhvr>
                                        <p:cTn id="160" dur="500" fill="hold"/>
                                        <p:tgtEl>
                                          <p:spTgt spid="80"/>
                                        </p:tgtEl>
                                        <p:attrNameLst>
                                          <p:attrName>style.rotation</p:attrName>
                                        </p:attrNameLst>
                                      </p:cBhvr>
                                      <p:tavLst>
                                        <p:tav tm="0">
                                          <p:val>
                                            <p:fltVal val="360"/>
                                          </p:val>
                                        </p:tav>
                                        <p:tav tm="100000">
                                          <p:val>
                                            <p:fltVal val="0"/>
                                          </p:val>
                                        </p:tav>
                                      </p:tavLst>
                                    </p:anim>
                                    <p:animEffect transition="in" filter="fade">
                                      <p:cBhvr>
                                        <p:cTn id="161" dur="500"/>
                                        <p:tgtEl>
                                          <p:spTgt spid="80"/>
                                        </p:tgtEl>
                                      </p:cBhvr>
                                    </p:animEffect>
                                  </p:childTnLst>
                                </p:cTn>
                              </p:par>
                              <p:par>
                                <p:cTn id="162" presetID="49" presetClass="entr" presetSubtype="0" decel="100000" fill="hold" grpId="0" nodeType="withEffect">
                                  <p:stCondLst>
                                    <p:cond delay="750"/>
                                  </p:stCondLst>
                                  <p:childTnLst>
                                    <p:set>
                                      <p:cBhvr>
                                        <p:cTn id="163" dur="1" fill="hold">
                                          <p:stCondLst>
                                            <p:cond delay="0"/>
                                          </p:stCondLst>
                                        </p:cTn>
                                        <p:tgtEl>
                                          <p:spTgt spid="81"/>
                                        </p:tgtEl>
                                        <p:attrNameLst>
                                          <p:attrName>style.visibility</p:attrName>
                                        </p:attrNameLst>
                                      </p:cBhvr>
                                      <p:to>
                                        <p:strVal val="visible"/>
                                      </p:to>
                                    </p:set>
                                    <p:anim calcmode="lin" valueType="num">
                                      <p:cBhvr>
                                        <p:cTn id="164" dur="500" fill="hold"/>
                                        <p:tgtEl>
                                          <p:spTgt spid="81"/>
                                        </p:tgtEl>
                                        <p:attrNameLst>
                                          <p:attrName>ppt_w</p:attrName>
                                        </p:attrNameLst>
                                      </p:cBhvr>
                                      <p:tavLst>
                                        <p:tav tm="0">
                                          <p:val>
                                            <p:fltVal val="0"/>
                                          </p:val>
                                        </p:tav>
                                        <p:tav tm="100000">
                                          <p:val>
                                            <p:strVal val="#ppt_w"/>
                                          </p:val>
                                        </p:tav>
                                      </p:tavLst>
                                    </p:anim>
                                    <p:anim calcmode="lin" valueType="num">
                                      <p:cBhvr>
                                        <p:cTn id="165" dur="500" fill="hold"/>
                                        <p:tgtEl>
                                          <p:spTgt spid="81"/>
                                        </p:tgtEl>
                                        <p:attrNameLst>
                                          <p:attrName>ppt_h</p:attrName>
                                        </p:attrNameLst>
                                      </p:cBhvr>
                                      <p:tavLst>
                                        <p:tav tm="0">
                                          <p:val>
                                            <p:fltVal val="0"/>
                                          </p:val>
                                        </p:tav>
                                        <p:tav tm="100000">
                                          <p:val>
                                            <p:strVal val="#ppt_h"/>
                                          </p:val>
                                        </p:tav>
                                      </p:tavLst>
                                    </p:anim>
                                    <p:anim calcmode="lin" valueType="num">
                                      <p:cBhvr>
                                        <p:cTn id="166" dur="500" fill="hold"/>
                                        <p:tgtEl>
                                          <p:spTgt spid="81"/>
                                        </p:tgtEl>
                                        <p:attrNameLst>
                                          <p:attrName>style.rotation</p:attrName>
                                        </p:attrNameLst>
                                      </p:cBhvr>
                                      <p:tavLst>
                                        <p:tav tm="0">
                                          <p:val>
                                            <p:fltVal val="360"/>
                                          </p:val>
                                        </p:tav>
                                        <p:tav tm="100000">
                                          <p:val>
                                            <p:fltVal val="0"/>
                                          </p:val>
                                        </p:tav>
                                      </p:tavLst>
                                    </p:anim>
                                    <p:animEffect transition="in" filter="fade">
                                      <p:cBhvr>
                                        <p:cTn id="167" dur="500"/>
                                        <p:tgtEl>
                                          <p:spTgt spid="81"/>
                                        </p:tgtEl>
                                      </p:cBhvr>
                                    </p:animEffect>
                                  </p:childTnLst>
                                </p:cTn>
                              </p:par>
                              <p:par>
                                <p:cTn id="168" presetID="49" presetClass="entr" presetSubtype="0" decel="100000" fill="hold" grpId="0" nodeType="withEffect">
                                  <p:stCondLst>
                                    <p:cond delay="250"/>
                                  </p:stCondLst>
                                  <p:childTnLst>
                                    <p:set>
                                      <p:cBhvr>
                                        <p:cTn id="169" dur="1" fill="hold">
                                          <p:stCondLst>
                                            <p:cond delay="0"/>
                                          </p:stCondLst>
                                        </p:cTn>
                                        <p:tgtEl>
                                          <p:spTgt spid="34"/>
                                        </p:tgtEl>
                                        <p:attrNameLst>
                                          <p:attrName>style.visibility</p:attrName>
                                        </p:attrNameLst>
                                      </p:cBhvr>
                                      <p:to>
                                        <p:strVal val="visible"/>
                                      </p:to>
                                    </p:set>
                                    <p:anim calcmode="lin" valueType="num">
                                      <p:cBhvr>
                                        <p:cTn id="170" dur="500" fill="hold"/>
                                        <p:tgtEl>
                                          <p:spTgt spid="34"/>
                                        </p:tgtEl>
                                        <p:attrNameLst>
                                          <p:attrName>ppt_w</p:attrName>
                                        </p:attrNameLst>
                                      </p:cBhvr>
                                      <p:tavLst>
                                        <p:tav tm="0">
                                          <p:val>
                                            <p:fltVal val="0"/>
                                          </p:val>
                                        </p:tav>
                                        <p:tav tm="100000">
                                          <p:val>
                                            <p:strVal val="#ppt_w"/>
                                          </p:val>
                                        </p:tav>
                                      </p:tavLst>
                                    </p:anim>
                                    <p:anim calcmode="lin" valueType="num">
                                      <p:cBhvr>
                                        <p:cTn id="171" dur="500" fill="hold"/>
                                        <p:tgtEl>
                                          <p:spTgt spid="34"/>
                                        </p:tgtEl>
                                        <p:attrNameLst>
                                          <p:attrName>ppt_h</p:attrName>
                                        </p:attrNameLst>
                                      </p:cBhvr>
                                      <p:tavLst>
                                        <p:tav tm="0">
                                          <p:val>
                                            <p:fltVal val="0"/>
                                          </p:val>
                                        </p:tav>
                                        <p:tav tm="100000">
                                          <p:val>
                                            <p:strVal val="#ppt_h"/>
                                          </p:val>
                                        </p:tav>
                                      </p:tavLst>
                                    </p:anim>
                                    <p:anim calcmode="lin" valueType="num">
                                      <p:cBhvr>
                                        <p:cTn id="172" dur="500" fill="hold"/>
                                        <p:tgtEl>
                                          <p:spTgt spid="34"/>
                                        </p:tgtEl>
                                        <p:attrNameLst>
                                          <p:attrName>style.rotation</p:attrName>
                                        </p:attrNameLst>
                                      </p:cBhvr>
                                      <p:tavLst>
                                        <p:tav tm="0">
                                          <p:val>
                                            <p:fltVal val="360"/>
                                          </p:val>
                                        </p:tav>
                                        <p:tav tm="100000">
                                          <p:val>
                                            <p:fltVal val="0"/>
                                          </p:val>
                                        </p:tav>
                                      </p:tavLst>
                                    </p:anim>
                                    <p:animEffect transition="in" filter="fade">
                                      <p:cBhvr>
                                        <p:cTn id="1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7" grpId="0" animBg="1"/>
      <p:bldP spid="58" grpId="0" animBg="1"/>
      <p:bldP spid="59" grpId="0" animBg="1"/>
      <p:bldP spid="60" grpId="0" animBg="1"/>
      <p:bldP spid="61" grpId="0" animBg="1"/>
      <p:bldP spid="62" grpId="0" animBg="1"/>
      <p:bldP spid="63" grpId="0" animBg="1"/>
      <p:bldP spid="64" grpId="0" animBg="1"/>
      <p:bldP spid="65"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p:bldP spid="77" grpId="0"/>
      <p:bldP spid="78" grpId="0"/>
      <p:bldP spid="79" grpId="0" animBg="1"/>
      <p:bldP spid="80" grpId="0" animBg="1"/>
      <p:bldP spid="81"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8089200" y="3960000"/>
            <a:ext cx="2108269" cy="553998"/>
          </a:xfrm>
          <a:prstGeom prst="rect">
            <a:avLst/>
          </a:prstGeom>
          <a:noFill/>
        </p:spPr>
        <p:txBody>
          <a:bodyPr wrap="none" rtlCol="0">
            <a:spAutoFit/>
          </a:bodyPr>
          <a:lstStyle>
            <a:defPPr>
              <a:defRPr lang="zh-CN"/>
            </a:defPPr>
            <a:lvl1pPr algn="ctr">
              <a:defRPr sz="3000" b="1">
                <a:solidFill>
                  <a:schemeClr val="bg1"/>
                </a:solidFill>
                <a:latin typeface="微软雅黑" panose="020B0503020204020204" pitchFamily="34" charset="-122"/>
                <a:ea typeface="微软雅黑" panose="020B0503020204020204" pitchFamily="34" charset="-122"/>
              </a:defRPr>
            </a:lvl1pPr>
          </a:lstStyle>
          <a:p>
            <a:r>
              <a:rPr lang="zh-CN" altLang="en-US" dirty="0"/>
              <a:t>第一章主题</a:t>
            </a:r>
          </a:p>
        </p:txBody>
      </p:sp>
      <p:grpSp>
        <p:nvGrpSpPr>
          <p:cNvPr id="44" name="组合 43"/>
          <p:cNvGrpSpPr/>
          <p:nvPr/>
        </p:nvGrpSpPr>
        <p:grpSpPr>
          <a:xfrm>
            <a:off x="8125599" y="1434035"/>
            <a:ext cx="2036802" cy="2036802"/>
            <a:chOff x="8077074" y="845254"/>
            <a:chExt cx="2036802" cy="2036802"/>
          </a:xfrm>
        </p:grpSpPr>
        <p:sp>
          <p:nvSpPr>
            <p:cNvPr id="43" name="椭圆 42"/>
            <p:cNvSpPr/>
            <p:nvPr/>
          </p:nvSpPr>
          <p:spPr>
            <a:xfrm>
              <a:off x="8077074" y="845254"/>
              <a:ext cx="2036802" cy="2036802"/>
            </a:xfrm>
            <a:prstGeom prst="ellipse">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2"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ea typeface="微软雅黑" pitchFamily="34" charset="-122"/>
                <a:cs typeface="Arial" panose="020B0604020202020204" pitchFamily="34" charset="0"/>
              </a:endParaRPr>
            </a:p>
          </p:txBody>
        </p:sp>
      </p:grpSp>
      <p:sp>
        <p:nvSpPr>
          <p:cNvPr id="18" name="等腰三角形 17"/>
          <p:cNvSpPr/>
          <p:nvPr/>
        </p:nvSpPr>
        <p:spPr>
          <a:xfrm>
            <a:off x="1019105" y="1589349"/>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2" name="等腰三角形 21"/>
          <p:cNvSpPr/>
          <p:nvPr/>
        </p:nvSpPr>
        <p:spPr>
          <a:xfrm>
            <a:off x="4408145" y="1298935"/>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3" name="等腰三角形 22"/>
          <p:cNvSpPr/>
          <p:nvPr/>
        </p:nvSpPr>
        <p:spPr>
          <a:xfrm rot="3600000">
            <a:off x="2341082" y="4493530"/>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4" name="等腰三角形 23"/>
          <p:cNvSpPr/>
          <p:nvPr/>
        </p:nvSpPr>
        <p:spPr>
          <a:xfrm>
            <a:off x="2124332" y="2151720"/>
            <a:ext cx="1952785" cy="168343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6" name="等腰三角形 25"/>
          <p:cNvSpPr/>
          <p:nvPr/>
        </p:nvSpPr>
        <p:spPr>
          <a:xfrm>
            <a:off x="595666" y="3138203"/>
            <a:ext cx="1616929" cy="1393904"/>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29" name="等腰三角形 28"/>
          <p:cNvSpPr/>
          <p:nvPr/>
        </p:nvSpPr>
        <p:spPr>
          <a:xfrm>
            <a:off x="1832010" y="4778001"/>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0" name="等腰三角形 29"/>
          <p:cNvSpPr/>
          <p:nvPr/>
        </p:nvSpPr>
        <p:spPr>
          <a:xfrm>
            <a:off x="1408823" y="5497340"/>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5" name="等腰三角形 44"/>
          <p:cNvSpPr/>
          <p:nvPr/>
        </p:nvSpPr>
        <p:spPr>
          <a:xfrm>
            <a:off x="2509964" y="354952"/>
            <a:ext cx="1810312" cy="15606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6" name="等腰三角形 45"/>
          <p:cNvSpPr/>
          <p:nvPr/>
        </p:nvSpPr>
        <p:spPr>
          <a:xfrm>
            <a:off x="1422212" y="863400"/>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7" name="等腰三角形 46"/>
          <p:cNvSpPr/>
          <p:nvPr/>
        </p:nvSpPr>
        <p:spPr>
          <a:xfrm rot="3600000">
            <a:off x="3137503" y="1245807"/>
            <a:ext cx="1810312" cy="1560613"/>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8" name="等腰三角形 47"/>
          <p:cNvSpPr/>
          <p:nvPr/>
        </p:nvSpPr>
        <p:spPr>
          <a:xfrm rot="3600000">
            <a:off x="4451831" y="1898701"/>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9" name="等腰三角形 48"/>
          <p:cNvSpPr/>
          <p:nvPr/>
        </p:nvSpPr>
        <p:spPr>
          <a:xfrm rot="3600000">
            <a:off x="1478068" y="4493531"/>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5" name="等腰三角形 54"/>
          <p:cNvSpPr/>
          <p:nvPr/>
        </p:nvSpPr>
        <p:spPr>
          <a:xfrm rot="10800000">
            <a:off x="617406" y="4652966"/>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9" name="文本框 58"/>
          <p:cNvSpPr txBox="1"/>
          <p:nvPr/>
        </p:nvSpPr>
        <p:spPr>
          <a:xfrm>
            <a:off x="2620063" y="3108033"/>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文本三</a:t>
            </a:r>
            <a:endParaRPr lang="zh-CN" altLang="en-US" sz="2000" b="0" dirty="0">
              <a:solidFill>
                <a:schemeClr val="bg1">
                  <a:lumMod val="95000"/>
                </a:schemeClr>
              </a:solidFill>
            </a:endParaRPr>
          </a:p>
        </p:txBody>
      </p:sp>
      <p:sp>
        <p:nvSpPr>
          <p:cNvPr id="31" name="等腰三角形 30"/>
          <p:cNvSpPr/>
          <p:nvPr/>
        </p:nvSpPr>
        <p:spPr>
          <a:xfrm>
            <a:off x="1492183" y="2298984"/>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2" name="等腰三角形 31"/>
          <p:cNvSpPr/>
          <p:nvPr/>
        </p:nvSpPr>
        <p:spPr>
          <a:xfrm flipV="1">
            <a:off x="1492183" y="3043928"/>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3" name="等腰三角形 32"/>
          <p:cNvSpPr/>
          <p:nvPr/>
        </p:nvSpPr>
        <p:spPr>
          <a:xfrm rot="3600000">
            <a:off x="3999240" y="2638397"/>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4" name="等腰三角形 33"/>
          <p:cNvSpPr/>
          <p:nvPr/>
        </p:nvSpPr>
        <p:spPr>
          <a:xfrm rot="18000000" flipV="1">
            <a:off x="2598204" y="5577552"/>
            <a:ext cx="1689284" cy="1456279"/>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5" name="等腰三角形 34"/>
          <p:cNvSpPr/>
          <p:nvPr/>
        </p:nvSpPr>
        <p:spPr>
          <a:xfrm>
            <a:off x="4625924" y="4449089"/>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7" name="等腰三角形 36"/>
          <p:cNvSpPr/>
          <p:nvPr/>
        </p:nvSpPr>
        <p:spPr>
          <a:xfrm flipV="1">
            <a:off x="2608723" y="3916452"/>
            <a:ext cx="1965030" cy="1693991"/>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7" name="文本框 56"/>
          <p:cNvSpPr txBox="1"/>
          <p:nvPr/>
        </p:nvSpPr>
        <p:spPr>
          <a:xfrm>
            <a:off x="2938066" y="1171212"/>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a:t>
            </a:r>
            <a:r>
              <a:rPr lang="zh-CN" altLang="en-US" sz="2000" b="0" dirty="0">
                <a:solidFill>
                  <a:schemeClr val="bg1">
                    <a:lumMod val="95000"/>
                  </a:schemeClr>
                </a:solidFill>
              </a:rPr>
              <a:t>一</a:t>
            </a:r>
          </a:p>
        </p:txBody>
      </p:sp>
      <p:sp>
        <p:nvSpPr>
          <p:cNvPr id="58" name="文本框 57"/>
          <p:cNvSpPr txBox="1"/>
          <p:nvPr/>
        </p:nvSpPr>
        <p:spPr>
          <a:xfrm>
            <a:off x="3347020" y="1861200"/>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文本二</a:t>
            </a:r>
            <a:endParaRPr lang="zh-CN" altLang="en-US" sz="2000" b="0" dirty="0">
              <a:solidFill>
                <a:schemeClr val="bg1">
                  <a:lumMod val="95000"/>
                </a:schemeClr>
              </a:solidFill>
            </a:endParaRPr>
          </a:p>
        </p:txBody>
      </p:sp>
      <p:sp>
        <p:nvSpPr>
          <p:cNvPr id="60" name="文本框 59"/>
          <p:cNvSpPr txBox="1"/>
          <p:nvPr/>
        </p:nvSpPr>
        <p:spPr>
          <a:xfrm>
            <a:off x="3097116" y="4229358"/>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文本四</a:t>
            </a:r>
            <a:endParaRPr lang="zh-CN" altLang="en-US" sz="2000" b="0" dirty="0">
              <a:solidFill>
                <a:schemeClr val="bg1">
                  <a:lumMod val="95000"/>
                </a:schemeClr>
              </a:solidFill>
            </a:endParaRPr>
          </a:p>
        </p:txBody>
      </p:sp>
      <p:sp>
        <p:nvSpPr>
          <p:cNvPr id="61" name="文本框 60"/>
          <p:cNvSpPr txBox="1"/>
          <p:nvPr/>
        </p:nvSpPr>
        <p:spPr>
          <a:xfrm>
            <a:off x="2757787" y="6088270"/>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文本五</a:t>
            </a:r>
            <a:endParaRPr lang="zh-CN" altLang="en-US" sz="2000" b="0" dirty="0">
              <a:solidFill>
                <a:schemeClr val="bg1">
                  <a:lumMod val="95000"/>
                </a:schemeClr>
              </a:solidFill>
            </a:endParaRPr>
          </a:p>
        </p:txBody>
      </p:sp>
      <p:sp>
        <p:nvSpPr>
          <p:cNvPr id="36" name="等腰三角形 35"/>
          <p:cNvSpPr/>
          <p:nvPr/>
        </p:nvSpPr>
        <p:spPr>
          <a:xfrm>
            <a:off x="3711894" y="5109607"/>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30321215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600" decel="100000"/>
                                        <p:tgtEl>
                                          <p:spTgt spid="44"/>
                                        </p:tgtEl>
                                      </p:cBhvr>
                                    </p:animEffect>
                                    <p:anim calcmode="lin" valueType="num">
                                      <p:cBhvr>
                                        <p:cTn id="8" dur="600" decel="100000" fill="hold"/>
                                        <p:tgtEl>
                                          <p:spTgt spid="44"/>
                                        </p:tgtEl>
                                        <p:attrNameLst>
                                          <p:attrName>style.rotation</p:attrName>
                                        </p:attrNameLst>
                                      </p:cBhvr>
                                      <p:tavLst>
                                        <p:tav tm="0">
                                          <p:val>
                                            <p:fltVal val="-90"/>
                                          </p:val>
                                        </p:tav>
                                        <p:tav tm="100000">
                                          <p:val>
                                            <p:fltVal val="0"/>
                                          </p:val>
                                        </p:tav>
                                      </p:tavLst>
                                    </p:anim>
                                    <p:anim calcmode="lin" valueType="num">
                                      <p:cBhvr>
                                        <p:cTn id="9" dur="600" decel="100000" fill="hold"/>
                                        <p:tgtEl>
                                          <p:spTgt spid="44"/>
                                        </p:tgtEl>
                                        <p:attrNameLst>
                                          <p:attrName>ppt_x</p:attrName>
                                        </p:attrNameLst>
                                      </p:cBhvr>
                                      <p:tavLst>
                                        <p:tav tm="0">
                                          <p:val>
                                            <p:strVal val="#ppt_x+0.4"/>
                                          </p:val>
                                        </p:tav>
                                        <p:tav tm="100000">
                                          <p:val>
                                            <p:strVal val="#ppt_x-0.05"/>
                                          </p:val>
                                        </p:tav>
                                      </p:tavLst>
                                    </p:anim>
                                    <p:anim calcmode="lin" valueType="num">
                                      <p:cBhvr>
                                        <p:cTn id="10" dur="600" decel="100000" fill="hold"/>
                                        <p:tgtEl>
                                          <p:spTgt spid="44"/>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4"/>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125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250"/>
                            </p:stCondLst>
                            <p:childTnLst>
                              <p:par>
                                <p:cTn id="21" presetID="49" presetClass="entr" presetSubtype="0" decel="10000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 calcmode="lin" valueType="num">
                                      <p:cBhvr>
                                        <p:cTn id="25" dur="500" fill="hold"/>
                                        <p:tgtEl>
                                          <p:spTgt spid="45"/>
                                        </p:tgtEl>
                                        <p:attrNameLst>
                                          <p:attrName>style.rotation</p:attrName>
                                        </p:attrNameLst>
                                      </p:cBhvr>
                                      <p:tavLst>
                                        <p:tav tm="0">
                                          <p:val>
                                            <p:fltVal val="360"/>
                                          </p:val>
                                        </p:tav>
                                        <p:tav tm="100000">
                                          <p:val>
                                            <p:fltVal val="0"/>
                                          </p:val>
                                        </p:tav>
                                      </p:tavLst>
                                    </p:anim>
                                    <p:animEffect transition="in" filter="fade">
                                      <p:cBhvr>
                                        <p:cTn id="26" dur="500"/>
                                        <p:tgtEl>
                                          <p:spTgt spid="45"/>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p:cTn id="29" dur="500" fill="hold"/>
                                        <p:tgtEl>
                                          <p:spTgt spid="57"/>
                                        </p:tgtEl>
                                        <p:attrNameLst>
                                          <p:attrName>ppt_w</p:attrName>
                                        </p:attrNameLst>
                                      </p:cBhvr>
                                      <p:tavLst>
                                        <p:tav tm="0">
                                          <p:val>
                                            <p:fltVal val="0"/>
                                          </p:val>
                                        </p:tav>
                                        <p:tav tm="100000">
                                          <p:val>
                                            <p:strVal val="#ppt_w"/>
                                          </p:val>
                                        </p:tav>
                                      </p:tavLst>
                                    </p:anim>
                                    <p:anim calcmode="lin" valueType="num">
                                      <p:cBhvr>
                                        <p:cTn id="30" dur="500" fill="hold"/>
                                        <p:tgtEl>
                                          <p:spTgt spid="57"/>
                                        </p:tgtEl>
                                        <p:attrNameLst>
                                          <p:attrName>ppt_h</p:attrName>
                                        </p:attrNameLst>
                                      </p:cBhvr>
                                      <p:tavLst>
                                        <p:tav tm="0">
                                          <p:val>
                                            <p:fltVal val="0"/>
                                          </p:val>
                                        </p:tav>
                                        <p:tav tm="100000">
                                          <p:val>
                                            <p:strVal val="#ppt_h"/>
                                          </p:val>
                                        </p:tav>
                                      </p:tavLst>
                                    </p:anim>
                                    <p:anim calcmode="lin" valueType="num">
                                      <p:cBhvr>
                                        <p:cTn id="31" dur="500" fill="hold"/>
                                        <p:tgtEl>
                                          <p:spTgt spid="57"/>
                                        </p:tgtEl>
                                        <p:attrNameLst>
                                          <p:attrName>style.rotation</p:attrName>
                                        </p:attrNameLst>
                                      </p:cBhvr>
                                      <p:tavLst>
                                        <p:tav tm="0">
                                          <p:val>
                                            <p:fltVal val="360"/>
                                          </p:val>
                                        </p:tav>
                                        <p:tav tm="100000">
                                          <p:val>
                                            <p:fltVal val="0"/>
                                          </p:val>
                                        </p:tav>
                                      </p:tavLst>
                                    </p:anim>
                                    <p:animEffect transition="in" filter="fade">
                                      <p:cBhvr>
                                        <p:cTn id="32" dur="500"/>
                                        <p:tgtEl>
                                          <p:spTgt spid="57"/>
                                        </p:tgtEl>
                                      </p:cBhvr>
                                    </p:animEffect>
                                  </p:childTnLst>
                                </p:cTn>
                              </p:par>
                            </p:childTnLst>
                          </p:cTn>
                        </p:par>
                        <p:par>
                          <p:cTn id="33" fill="hold">
                            <p:stCondLst>
                              <p:cond delay="2750"/>
                            </p:stCondLst>
                            <p:childTnLst>
                              <p:par>
                                <p:cTn id="34" presetID="49" presetClass="entr" presetSubtype="0" decel="100000"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p:cTn id="36" dur="500" fill="hold"/>
                                        <p:tgtEl>
                                          <p:spTgt spid="58"/>
                                        </p:tgtEl>
                                        <p:attrNameLst>
                                          <p:attrName>ppt_w</p:attrName>
                                        </p:attrNameLst>
                                      </p:cBhvr>
                                      <p:tavLst>
                                        <p:tav tm="0">
                                          <p:val>
                                            <p:fltVal val="0"/>
                                          </p:val>
                                        </p:tav>
                                        <p:tav tm="100000">
                                          <p:val>
                                            <p:strVal val="#ppt_w"/>
                                          </p:val>
                                        </p:tav>
                                      </p:tavLst>
                                    </p:anim>
                                    <p:anim calcmode="lin" valueType="num">
                                      <p:cBhvr>
                                        <p:cTn id="37" dur="500" fill="hold"/>
                                        <p:tgtEl>
                                          <p:spTgt spid="58"/>
                                        </p:tgtEl>
                                        <p:attrNameLst>
                                          <p:attrName>ppt_h</p:attrName>
                                        </p:attrNameLst>
                                      </p:cBhvr>
                                      <p:tavLst>
                                        <p:tav tm="0">
                                          <p:val>
                                            <p:fltVal val="0"/>
                                          </p:val>
                                        </p:tav>
                                        <p:tav tm="100000">
                                          <p:val>
                                            <p:strVal val="#ppt_h"/>
                                          </p:val>
                                        </p:tav>
                                      </p:tavLst>
                                    </p:anim>
                                    <p:anim calcmode="lin" valueType="num">
                                      <p:cBhvr>
                                        <p:cTn id="38" dur="500" fill="hold"/>
                                        <p:tgtEl>
                                          <p:spTgt spid="58"/>
                                        </p:tgtEl>
                                        <p:attrNameLst>
                                          <p:attrName>style.rotation</p:attrName>
                                        </p:attrNameLst>
                                      </p:cBhvr>
                                      <p:tavLst>
                                        <p:tav tm="0">
                                          <p:val>
                                            <p:fltVal val="360"/>
                                          </p:val>
                                        </p:tav>
                                        <p:tav tm="100000">
                                          <p:val>
                                            <p:fltVal val="0"/>
                                          </p:val>
                                        </p:tav>
                                      </p:tavLst>
                                    </p:anim>
                                    <p:animEffect transition="in" filter="fade">
                                      <p:cBhvr>
                                        <p:cTn id="39" dur="500"/>
                                        <p:tgtEl>
                                          <p:spTgt spid="58"/>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 calcmode="lin" valueType="num">
                                      <p:cBhvr>
                                        <p:cTn id="44" dur="500" fill="hold"/>
                                        <p:tgtEl>
                                          <p:spTgt spid="47"/>
                                        </p:tgtEl>
                                        <p:attrNameLst>
                                          <p:attrName>style.rotation</p:attrName>
                                        </p:attrNameLst>
                                      </p:cBhvr>
                                      <p:tavLst>
                                        <p:tav tm="0">
                                          <p:val>
                                            <p:fltVal val="360"/>
                                          </p:val>
                                        </p:tav>
                                        <p:tav tm="100000">
                                          <p:val>
                                            <p:fltVal val="0"/>
                                          </p:val>
                                        </p:tav>
                                      </p:tavLst>
                                    </p:anim>
                                    <p:animEffect transition="in" filter="fade">
                                      <p:cBhvr>
                                        <p:cTn id="45" dur="500"/>
                                        <p:tgtEl>
                                          <p:spTgt spid="47"/>
                                        </p:tgtEl>
                                      </p:cBhvr>
                                    </p:animEffect>
                                  </p:childTnLst>
                                </p:cTn>
                              </p:par>
                            </p:childTnLst>
                          </p:cTn>
                        </p:par>
                        <p:par>
                          <p:cTn id="46" fill="hold">
                            <p:stCondLst>
                              <p:cond delay="3250"/>
                            </p:stCondLst>
                            <p:childTnLst>
                              <p:par>
                                <p:cTn id="47" presetID="49" presetClass="entr" presetSubtype="0" decel="10000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p:cTn id="49" dur="500" fill="hold"/>
                                        <p:tgtEl>
                                          <p:spTgt spid="59"/>
                                        </p:tgtEl>
                                        <p:attrNameLst>
                                          <p:attrName>ppt_w</p:attrName>
                                        </p:attrNameLst>
                                      </p:cBhvr>
                                      <p:tavLst>
                                        <p:tav tm="0">
                                          <p:val>
                                            <p:fltVal val="0"/>
                                          </p:val>
                                        </p:tav>
                                        <p:tav tm="100000">
                                          <p:val>
                                            <p:strVal val="#ppt_w"/>
                                          </p:val>
                                        </p:tav>
                                      </p:tavLst>
                                    </p:anim>
                                    <p:anim calcmode="lin" valueType="num">
                                      <p:cBhvr>
                                        <p:cTn id="50" dur="500" fill="hold"/>
                                        <p:tgtEl>
                                          <p:spTgt spid="59"/>
                                        </p:tgtEl>
                                        <p:attrNameLst>
                                          <p:attrName>ppt_h</p:attrName>
                                        </p:attrNameLst>
                                      </p:cBhvr>
                                      <p:tavLst>
                                        <p:tav tm="0">
                                          <p:val>
                                            <p:fltVal val="0"/>
                                          </p:val>
                                        </p:tav>
                                        <p:tav tm="100000">
                                          <p:val>
                                            <p:strVal val="#ppt_h"/>
                                          </p:val>
                                        </p:tav>
                                      </p:tavLst>
                                    </p:anim>
                                    <p:anim calcmode="lin" valueType="num">
                                      <p:cBhvr>
                                        <p:cTn id="51" dur="500" fill="hold"/>
                                        <p:tgtEl>
                                          <p:spTgt spid="59"/>
                                        </p:tgtEl>
                                        <p:attrNameLst>
                                          <p:attrName>style.rotation</p:attrName>
                                        </p:attrNameLst>
                                      </p:cBhvr>
                                      <p:tavLst>
                                        <p:tav tm="0">
                                          <p:val>
                                            <p:fltVal val="360"/>
                                          </p:val>
                                        </p:tav>
                                        <p:tav tm="100000">
                                          <p:val>
                                            <p:fltVal val="0"/>
                                          </p:val>
                                        </p:tav>
                                      </p:tavLst>
                                    </p:anim>
                                    <p:animEffect transition="in" filter="fade">
                                      <p:cBhvr>
                                        <p:cTn id="52" dur="500"/>
                                        <p:tgtEl>
                                          <p:spTgt spid="59"/>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 calcmode="lin" valueType="num">
                                      <p:cBhvr>
                                        <p:cTn id="57" dur="500" fill="hold"/>
                                        <p:tgtEl>
                                          <p:spTgt spid="24"/>
                                        </p:tgtEl>
                                        <p:attrNameLst>
                                          <p:attrName>style.rotation</p:attrName>
                                        </p:attrNameLst>
                                      </p:cBhvr>
                                      <p:tavLst>
                                        <p:tav tm="0">
                                          <p:val>
                                            <p:fltVal val="360"/>
                                          </p:val>
                                        </p:tav>
                                        <p:tav tm="100000">
                                          <p:val>
                                            <p:fltVal val="0"/>
                                          </p:val>
                                        </p:tav>
                                      </p:tavLst>
                                    </p:anim>
                                    <p:animEffect transition="in" filter="fade">
                                      <p:cBhvr>
                                        <p:cTn id="58" dur="500"/>
                                        <p:tgtEl>
                                          <p:spTgt spid="24"/>
                                        </p:tgtEl>
                                      </p:cBhvr>
                                    </p:animEffect>
                                  </p:childTnLst>
                                </p:cTn>
                              </p:par>
                            </p:childTnLst>
                          </p:cTn>
                        </p:par>
                        <p:par>
                          <p:cTn id="59" fill="hold">
                            <p:stCondLst>
                              <p:cond delay="3750"/>
                            </p:stCondLst>
                            <p:childTnLst>
                              <p:par>
                                <p:cTn id="60" presetID="49" presetClass="entr" presetSubtype="0" decel="100000" fill="hold" grpId="0" nodeType="afterEffect">
                                  <p:stCondLst>
                                    <p:cond delay="0"/>
                                  </p:stCondLst>
                                  <p:childTnLst>
                                    <p:set>
                                      <p:cBhvr>
                                        <p:cTn id="61" dur="1" fill="hold">
                                          <p:stCondLst>
                                            <p:cond delay="0"/>
                                          </p:stCondLst>
                                        </p:cTn>
                                        <p:tgtEl>
                                          <p:spTgt spid="60"/>
                                        </p:tgtEl>
                                        <p:attrNameLst>
                                          <p:attrName>style.visibility</p:attrName>
                                        </p:attrNameLst>
                                      </p:cBhvr>
                                      <p:to>
                                        <p:strVal val="visible"/>
                                      </p:to>
                                    </p:set>
                                    <p:anim calcmode="lin" valueType="num">
                                      <p:cBhvr>
                                        <p:cTn id="62" dur="500" fill="hold"/>
                                        <p:tgtEl>
                                          <p:spTgt spid="60"/>
                                        </p:tgtEl>
                                        <p:attrNameLst>
                                          <p:attrName>ppt_w</p:attrName>
                                        </p:attrNameLst>
                                      </p:cBhvr>
                                      <p:tavLst>
                                        <p:tav tm="0">
                                          <p:val>
                                            <p:fltVal val="0"/>
                                          </p:val>
                                        </p:tav>
                                        <p:tav tm="100000">
                                          <p:val>
                                            <p:strVal val="#ppt_w"/>
                                          </p:val>
                                        </p:tav>
                                      </p:tavLst>
                                    </p:anim>
                                    <p:anim calcmode="lin" valueType="num">
                                      <p:cBhvr>
                                        <p:cTn id="63" dur="500" fill="hold"/>
                                        <p:tgtEl>
                                          <p:spTgt spid="60"/>
                                        </p:tgtEl>
                                        <p:attrNameLst>
                                          <p:attrName>ppt_h</p:attrName>
                                        </p:attrNameLst>
                                      </p:cBhvr>
                                      <p:tavLst>
                                        <p:tav tm="0">
                                          <p:val>
                                            <p:fltVal val="0"/>
                                          </p:val>
                                        </p:tav>
                                        <p:tav tm="100000">
                                          <p:val>
                                            <p:strVal val="#ppt_h"/>
                                          </p:val>
                                        </p:tav>
                                      </p:tavLst>
                                    </p:anim>
                                    <p:anim calcmode="lin" valueType="num">
                                      <p:cBhvr>
                                        <p:cTn id="64" dur="500" fill="hold"/>
                                        <p:tgtEl>
                                          <p:spTgt spid="60"/>
                                        </p:tgtEl>
                                        <p:attrNameLst>
                                          <p:attrName>style.rotation</p:attrName>
                                        </p:attrNameLst>
                                      </p:cBhvr>
                                      <p:tavLst>
                                        <p:tav tm="0">
                                          <p:val>
                                            <p:fltVal val="360"/>
                                          </p:val>
                                        </p:tav>
                                        <p:tav tm="100000">
                                          <p:val>
                                            <p:fltVal val="0"/>
                                          </p:val>
                                        </p:tav>
                                      </p:tavLst>
                                    </p:anim>
                                    <p:animEffect transition="in" filter="fade">
                                      <p:cBhvr>
                                        <p:cTn id="65" dur="500"/>
                                        <p:tgtEl>
                                          <p:spTgt spid="60"/>
                                        </p:tgtEl>
                                      </p:cBhvr>
                                    </p:animEffect>
                                  </p:childTnLst>
                                </p:cTn>
                              </p:par>
                              <p:par>
                                <p:cTn id="66" presetID="49" presetClass="entr" presetSubtype="0" decel="10000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 calcmode="lin" valueType="num">
                                      <p:cBhvr>
                                        <p:cTn id="70" dur="500" fill="hold"/>
                                        <p:tgtEl>
                                          <p:spTgt spid="37"/>
                                        </p:tgtEl>
                                        <p:attrNameLst>
                                          <p:attrName>style.rotation</p:attrName>
                                        </p:attrNameLst>
                                      </p:cBhvr>
                                      <p:tavLst>
                                        <p:tav tm="0">
                                          <p:val>
                                            <p:fltVal val="360"/>
                                          </p:val>
                                        </p:tav>
                                        <p:tav tm="100000">
                                          <p:val>
                                            <p:fltVal val="0"/>
                                          </p:val>
                                        </p:tav>
                                      </p:tavLst>
                                    </p:anim>
                                    <p:animEffect transition="in" filter="fade">
                                      <p:cBhvr>
                                        <p:cTn id="71" dur="500"/>
                                        <p:tgtEl>
                                          <p:spTgt spid="37"/>
                                        </p:tgtEl>
                                      </p:cBhvr>
                                    </p:animEffect>
                                  </p:childTnLst>
                                </p:cTn>
                              </p:par>
                            </p:childTnLst>
                          </p:cTn>
                        </p:par>
                        <p:par>
                          <p:cTn id="72" fill="hold">
                            <p:stCondLst>
                              <p:cond delay="4250"/>
                            </p:stCondLst>
                            <p:childTnLst>
                              <p:par>
                                <p:cTn id="73" presetID="49" presetClass="entr" presetSubtype="0" decel="100000"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 calcmode="lin" valueType="num">
                                      <p:cBhvr>
                                        <p:cTn id="75" dur="500" fill="hold"/>
                                        <p:tgtEl>
                                          <p:spTgt spid="61"/>
                                        </p:tgtEl>
                                        <p:attrNameLst>
                                          <p:attrName>ppt_w</p:attrName>
                                        </p:attrNameLst>
                                      </p:cBhvr>
                                      <p:tavLst>
                                        <p:tav tm="0">
                                          <p:val>
                                            <p:fltVal val="0"/>
                                          </p:val>
                                        </p:tav>
                                        <p:tav tm="100000">
                                          <p:val>
                                            <p:strVal val="#ppt_w"/>
                                          </p:val>
                                        </p:tav>
                                      </p:tavLst>
                                    </p:anim>
                                    <p:anim calcmode="lin" valueType="num">
                                      <p:cBhvr>
                                        <p:cTn id="76" dur="500" fill="hold"/>
                                        <p:tgtEl>
                                          <p:spTgt spid="61"/>
                                        </p:tgtEl>
                                        <p:attrNameLst>
                                          <p:attrName>ppt_h</p:attrName>
                                        </p:attrNameLst>
                                      </p:cBhvr>
                                      <p:tavLst>
                                        <p:tav tm="0">
                                          <p:val>
                                            <p:fltVal val="0"/>
                                          </p:val>
                                        </p:tav>
                                        <p:tav tm="100000">
                                          <p:val>
                                            <p:strVal val="#ppt_h"/>
                                          </p:val>
                                        </p:tav>
                                      </p:tavLst>
                                    </p:anim>
                                    <p:anim calcmode="lin" valueType="num">
                                      <p:cBhvr>
                                        <p:cTn id="77" dur="500" fill="hold"/>
                                        <p:tgtEl>
                                          <p:spTgt spid="61"/>
                                        </p:tgtEl>
                                        <p:attrNameLst>
                                          <p:attrName>style.rotation</p:attrName>
                                        </p:attrNameLst>
                                      </p:cBhvr>
                                      <p:tavLst>
                                        <p:tav tm="0">
                                          <p:val>
                                            <p:fltVal val="360"/>
                                          </p:val>
                                        </p:tav>
                                        <p:tav tm="100000">
                                          <p:val>
                                            <p:fltVal val="0"/>
                                          </p:val>
                                        </p:tav>
                                      </p:tavLst>
                                    </p:anim>
                                    <p:animEffect transition="in" filter="fade">
                                      <p:cBhvr>
                                        <p:cTn id="78" dur="500"/>
                                        <p:tgtEl>
                                          <p:spTgt spid="61"/>
                                        </p:tgtEl>
                                      </p:cBhvr>
                                    </p:animEffect>
                                  </p:childTnLst>
                                </p:cTn>
                              </p:par>
                              <p:par>
                                <p:cTn id="79" presetID="49" presetClass="entr" presetSubtype="0" decel="10000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p:cTn id="81" dur="500" fill="hold"/>
                                        <p:tgtEl>
                                          <p:spTgt spid="34"/>
                                        </p:tgtEl>
                                        <p:attrNameLst>
                                          <p:attrName>ppt_w</p:attrName>
                                        </p:attrNameLst>
                                      </p:cBhvr>
                                      <p:tavLst>
                                        <p:tav tm="0">
                                          <p:val>
                                            <p:fltVal val="0"/>
                                          </p:val>
                                        </p:tav>
                                        <p:tav tm="100000">
                                          <p:val>
                                            <p:strVal val="#ppt_w"/>
                                          </p:val>
                                        </p:tav>
                                      </p:tavLst>
                                    </p:anim>
                                    <p:anim calcmode="lin" valueType="num">
                                      <p:cBhvr>
                                        <p:cTn id="82" dur="500" fill="hold"/>
                                        <p:tgtEl>
                                          <p:spTgt spid="34"/>
                                        </p:tgtEl>
                                        <p:attrNameLst>
                                          <p:attrName>ppt_h</p:attrName>
                                        </p:attrNameLst>
                                      </p:cBhvr>
                                      <p:tavLst>
                                        <p:tav tm="0">
                                          <p:val>
                                            <p:fltVal val="0"/>
                                          </p:val>
                                        </p:tav>
                                        <p:tav tm="100000">
                                          <p:val>
                                            <p:strVal val="#ppt_h"/>
                                          </p:val>
                                        </p:tav>
                                      </p:tavLst>
                                    </p:anim>
                                    <p:anim calcmode="lin" valueType="num">
                                      <p:cBhvr>
                                        <p:cTn id="83" dur="500" fill="hold"/>
                                        <p:tgtEl>
                                          <p:spTgt spid="34"/>
                                        </p:tgtEl>
                                        <p:attrNameLst>
                                          <p:attrName>style.rotation</p:attrName>
                                        </p:attrNameLst>
                                      </p:cBhvr>
                                      <p:tavLst>
                                        <p:tav tm="0">
                                          <p:val>
                                            <p:fltVal val="360"/>
                                          </p:val>
                                        </p:tav>
                                        <p:tav tm="100000">
                                          <p:val>
                                            <p:fltVal val="0"/>
                                          </p:val>
                                        </p:tav>
                                      </p:tavLst>
                                    </p:anim>
                                    <p:animEffect transition="in" filter="fade">
                                      <p:cBhvr>
                                        <p:cTn id="84" dur="500"/>
                                        <p:tgtEl>
                                          <p:spTgt spid="34"/>
                                        </p:tgtEl>
                                      </p:cBhvr>
                                    </p:animEffect>
                                  </p:childTnLst>
                                </p:cTn>
                              </p:par>
                            </p:childTnLst>
                          </p:cTn>
                        </p:par>
                        <p:par>
                          <p:cTn id="85" fill="hold">
                            <p:stCondLst>
                              <p:cond delay="4750"/>
                            </p:stCondLst>
                            <p:childTnLst>
                              <p:par>
                                <p:cTn id="86" presetID="49" presetClass="entr" presetSubtype="0" decel="100000"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fill="hold"/>
                                        <p:tgtEl>
                                          <p:spTgt spid="18"/>
                                        </p:tgtEl>
                                        <p:attrNameLst>
                                          <p:attrName>ppt_w</p:attrName>
                                        </p:attrNameLst>
                                      </p:cBhvr>
                                      <p:tavLst>
                                        <p:tav tm="0">
                                          <p:val>
                                            <p:fltVal val="0"/>
                                          </p:val>
                                        </p:tav>
                                        <p:tav tm="100000">
                                          <p:val>
                                            <p:strVal val="#ppt_w"/>
                                          </p:val>
                                        </p:tav>
                                      </p:tavLst>
                                    </p:anim>
                                    <p:anim calcmode="lin" valueType="num">
                                      <p:cBhvr>
                                        <p:cTn id="89" dur="500" fill="hold"/>
                                        <p:tgtEl>
                                          <p:spTgt spid="18"/>
                                        </p:tgtEl>
                                        <p:attrNameLst>
                                          <p:attrName>ppt_h</p:attrName>
                                        </p:attrNameLst>
                                      </p:cBhvr>
                                      <p:tavLst>
                                        <p:tav tm="0">
                                          <p:val>
                                            <p:fltVal val="0"/>
                                          </p:val>
                                        </p:tav>
                                        <p:tav tm="100000">
                                          <p:val>
                                            <p:strVal val="#ppt_h"/>
                                          </p:val>
                                        </p:tav>
                                      </p:tavLst>
                                    </p:anim>
                                    <p:anim calcmode="lin" valueType="num">
                                      <p:cBhvr>
                                        <p:cTn id="90" dur="500" fill="hold"/>
                                        <p:tgtEl>
                                          <p:spTgt spid="18"/>
                                        </p:tgtEl>
                                        <p:attrNameLst>
                                          <p:attrName>style.rotation</p:attrName>
                                        </p:attrNameLst>
                                      </p:cBhvr>
                                      <p:tavLst>
                                        <p:tav tm="0">
                                          <p:val>
                                            <p:fltVal val="360"/>
                                          </p:val>
                                        </p:tav>
                                        <p:tav tm="100000">
                                          <p:val>
                                            <p:fltVal val="0"/>
                                          </p:val>
                                        </p:tav>
                                      </p:tavLst>
                                    </p:anim>
                                    <p:animEffect transition="in" filter="fade">
                                      <p:cBhvr>
                                        <p:cTn id="91" dur="500"/>
                                        <p:tgtEl>
                                          <p:spTgt spid="18"/>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 calcmode="lin" valueType="num">
                                      <p:cBhvr>
                                        <p:cTn id="94" dur="500" fill="hold"/>
                                        <p:tgtEl>
                                          <p:spTgt spid="22"/>
                                        </p:tgtEl>
                                        <p:attrNameLst>
                                          <p:attrName>ppt_w</p:attrName>
                                        </p:attrNameLst>
                                      </p:cBhvr>
                                      <p:tavLst>
                                        <p:tav tm="0">
                                          <p:val>
                                            <p:fltVal val="0"/>
                                          </p:val>
                                        </p:tav>
                                        <p:tav tm="100000">
                                          <p:val>
                                            <p:strVal val="#ppt_w"/>
                                          </p:val>
                                        </p:tav>
                                      </p:tavLst>
                                    </p:anim>
                                    <p:anim calcmode="lin" valueType="num">
                                      <p:cBhvr>
                                        <p:cTn id="95" dur="500" fill="hold"/>
                                        <p:tgtEl>
                                          <p:spTgt spid="22"/>
                                        </p:tgtEl>
                                        <p:attrNameLst>
                                          <p:attrName>ppt_h</p:attrName>
                                        </p:attrNameLst>
                                      </p:cBhvr>
                                      <p:tavLst>
                                        <p:tav tm="0">
                                          <p:val>
                                            <p:fltVal val="0"/>
                                          </p:val>
                                        </p:tav>
                                        <p:tav tm="100000">
                                          <p:val>
                                            <p:strVal val="#ppt_h"/>
                                          </p:val>
                                        </p:tav>
                                      </p:tavLst>
                                    </p:anim>
                                    <p:anim calcmode="lin" valueType="num">
                                      <p:cBhvr>
                                        <p:cTn id="96" dur="500" fill="hold"/>
                                        <p:tgtEl>
                                          <p:spTgt spid="22"/>
                                        </p:tgtEl>
                                        <p:attrNameLst>
                                          <p:attrName>style.rotation</p:attrName>
                                        </p:attrNameLst>
                                      </p:cBhvr>
                                      <p:tavLst>
                                        <p:tav tm="0">
                                          <p:val>
                                            <p:fltVal val="360"/>
                                          </p:val>
                                        </p:tav>
                                        <p:tav tm="100000">
                                          <p:val>
                                            <p:fltVal val="0"/>
                                          </p:val>
                                        </p:tav>
                                      </p:tavLst>
                                    </p:anim>
                                    <p:animEffect transition="in" filter="fade">
                                      <p:cBhvr>
                                        <p:cTn id="97" dur="500"/>
                                        <p:tgtEl>
                                          <p:spTgt spid="22"/>
                                        </p:tgtEl>
                                      </p:cBhvr>
                                    </p:animEffect>
                                  </p:childTnLst>
                                </p:cTn>
                              </p:par>
                              <p:par>
                                <p:cTn id="98" presetID="49" presetClass="entr" presetSubtype="0" decel="10000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 calcmode="lin" valueType="num">
                                      <p:cBhvr>
                                        <p:cTn id="100" dur="500" fill="hold"/>
                                        <p:tgtEl>
                                          <p:spTgt spid="46"/>
                                        </p:tgtEl>
                                        <p:attrNameLst>
                                          <p:attrName>ppt_w</p:attrName>
                                        </p:attrNameLst>
                                      </p:cBhvr>
                                      <p:tavLst>
                                        <p:tav tm="0">
                                          <p:val>
                                            <p:fltVal val="0"/>
                                          </p:val>
                                        </p:tav>
                                        <p:tav tm="100000">
                                          <p:val>
                                            <p:strVal val="#ppt_w"/>
                                          </p:val>
                                        </p:tav>
                                      </p:tavLst>
                                    </p:anim>
                                    <p:anim calcmode="lin" valueType="num">
                                      <p:cBhvr>
                                        <p:cTn id="101" dur="500" fill="hold"/>
                                        <p:tgtEl>
                                          <p:spTgt spid="46"/>
                                        </p:tgtEl>
                                        <p:attrNameLst>
                                          <p:attrName>ppt_h</p:attrName>
                                        </p:attrNameLst>
                                      </p:cBhvr>
                                      <p:tavLst>
                                        <p:tav tm="0">
                                          <p:val>
                                            <p:fltVal val="0"/>
                                          </p:val>
                                        </p:tav>
                                        <p:tav tm="100000">
                                          <p:val>
                                            <p:strVal val="#ppt_h"/>
                                          </p:val>
                                        </p:tav>
                                      </p:tavLst>
                                    </p:anim>
                                    <p:anim calcmode="lin" valueType="num">
                                      <p:cBhvr>
                                        <p:cTn id="102" dur="500" fill="hold"/>
                                        <p:tgtEl>
                                          <p:spTgt spid="46"/>
                                        </p:tgtEl>
                                        <p:attrNameLst>
                                          <p:attrName>style.rotation</p:attrName>
                                        </p:attrNameLst>
                                      </p:cBhvr>
                                      <p:tavLst>
                                        <p:tav tm="0">
                                          <p:val>
                                            <p:fltVal val="360"/>
                                          </p:val>
                                        </p:tav>
                                        <p:tav tm="100000">
                                          <p:val>
                                            <p:fltVal val="0"/>
                                          </p:val>
                                        </p:tav>
                                      </p:tavLst>
                                    </p:anim>
                                    <p:animEffect transition="in" filter="fade">
                                      <p:cBhvr>
                                        <p:cTn id="103" dur="500"/>
                                        <p:tgtEl>
                                          <p:spTgt spid="46"/>
                                        </p:tgtEl>
                                      </p:cBhvr>
                                    </p:animEffect>
                                  </p:childTnLst>
                                </p:cTn>
                              </p:par>
                              <p:par>
                                <p:cTn id="104" presetID="49" presetClass="entr" presetSubtype="0" decel="10000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 calcmode="lin" valueType="num">
                                      <p:cBhvr>
                                        <p:cTn id="108" dur="500" fill="hold"/>
                                        <p:tgtEl>
                                          <p:spTgt spid="48"/>
                                        </p:tgtEl>
                                        <p:attrNameLst>
                                          <p:attrName>style.rotation</p:attrName>
                                        </p:attrNameLst>
                                      </p:cBhvr>
                                      <p:tavLst>
                                        <p:tav tm="0">
                                          <p:val>
                                            <p:fltVal val="360"/>
                                          </p:val>
                                        </p:tav>
                                        <p:tav tm="100000">
                                          <p:val>
                                            <p:fltVal val="0"/>
                                          </p:val>
                                        </p:tav>
                                      </p:tavLst>
                                    </p:anim>
                                    <p:animEffect transition="in" filter="fade">
                                      <p:cBhvr>
                                        <p:cTn id="109" dur="500"/>
                                        <p:tgtEl>
                                          <p:spTgt spid="48"/>
                                        </p:tgtEl>
                                      </p:cBhvr>
                                    </p:animEffect>
                                  </p:childTnLst>
                                </p:cTn>
                              </p:par>
                              <p:par>
                                <p:cTn id="110" presetID="49" presetClass="entr" presetSubtype="0" decel="100000"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p:cTn id="112" dur="500" fill="hold"/>
                                        <p:tgtEl>
                                          <p:spTgt spid="30"/>
                                        </p:tgtEl>
                                        <p:attrNameLst>
                                          <p:attrName>ppt_w</p:attrName>
                                        </p:attrNameLst>
                                      </p:cBhvr>
                                      <p:tavLst>
                                        <p:tav tm="0">
                                          <p:val>
                                            <p:fltVal val="0"/>
                                          </p:val>
                                        </p:tav>
                                        <p:tav tm="100000">
                                          <p:val>
                                            <p:strVal val="#ppt_w"/>
                                          </p:val>
                                        </p:tav>
                                      </p:tavLst>
                                    </p:anim>
                                    <p:anim calcmode="lin" valueType="num">
                                      <p:cBhvr>
                                        <p:cTn id="113" dur="500" fill="hold"/>
                                        <p:tgtEl>
                                          <p:spTgt spid="30"/>
                                        </p:tgtEl>
                                        <p:attrNameLst>
                                          <p:attrName>ppt_h</p:attrName>
                                        </p:attrNameLst>
                                      </p:cBhvr>
                                      <p:tavLst>
                                        <p:tav tm="0">
                                          <p:val>
                                            <p:fltVal val="0"/>
                                          </p:val>
                                        </p:tav>
                                        <p:tav tm="100000">
                                          <p:val>
                                            <p:strVal val="#ppt_h"/>
                                          </p:val>
                                        </p:tav>
                                      </p:tavLst>
                                    </p:anim>
                                    <p:anim calcmode="lin" valueType="num">
                                      <p:cBhvr>
                                        <p:cTn id="114" dur="500" fill="hold"/>
                                        <p:tgtEl>
                                          <p:spTgt spid="30"/>
                                        </p:tgtEl>
                                        <p:attrNameLst>
                                          <p:attrName>style.rotation</p:attrName>
                                        </p:attrNameLst>
                                      </p:cBhvr>
                                      <p:tavLst>
                                        <p:tav tm="0">
                                          <p:val>
                                            <p:fltVal val="360"/>
                                          </p:val>
                                        </p:tav>
                                        <p:tav tm="100000">
                                          <p:val>
                                            <p:fltVal val="0"/>
                                          </p:val>
                                        </p:tav>
                                      </p:tavLst>
                                    </p:anim>
                                    <p:animEffect transition="in" filter="fade">
                                      <p:cBhvr>
                                        <p:cTn id="115" dur="500"/>
                                        <p:tgtEl>
                                          <p:spTgt spid="30"/>
                                        </p:tgtEl>
                                      </p:cBhvr>
                                    </p:animEffect>
                                  </p:childTnLst>
                                </p:cTn>
                              </p:par>
                              <p:par>
                                <p:cTn id="116" presetID="49" presetClass="entr" presetSubtype="0" decel="100000" fill="hold" grpId="0" nodeType="withEffect">
                                  <p:stCondLst>
                                    <p:cond delay="0"/>
                                  </p:stCondLst>
                                  <p:childTnLst>
                                    <p:set>
                                      <p:cBhvr>
                                        <p:cTn id="117" dur="1" fill="hold">
                                          <p:stCondLst>
                                            <p:cond delay="0"/>
                                          </p:stCondLst>
                                        </p:cTn>
                                        <p:tgtEl>
                                          <p:spTgt spid="31"/>
                                        </p:tgtEl>
                                        <p:attrNameLst>
                                          <p:attrName>style.visibility</p:attrName>
                                        </p:attrNameLst>
                                      </p:cBhvr>
                                      <p:to>
                                        <p:strVal val="visible"/>
                                      </p:to>
                                    </p:set>
                                    <p:anim calcmode="lin" valueType="num">
                                      <p:cBhvr>
                                        <p:cTn id="118" dur="500" fill="hold"/>
                                        <p:tgtEl>
                                          <p:spTgt spid="31"/>
                                        </p:tgtEl>
                                        <p:attrNameLst>
                                          <p:attrName>ppt_w</p:attrName>
                                        </p:attrNameLst>
                                      </p:cBhvr>
                                      <p:tavLst>
                                        <p:tav tm="0">
                                          <p:val>
                                            <p:fltVal val="0"/>
                                          </p:val>
                                        </p:tav>
                                        <p:tav tm="100000">
                                          <p:val>
                                            <p:strVal val="#ppt_w"/>
                                          </p:val>
                                        </p:tav>
                                      </p:tavLst>
                                    </p:anim>
                                    <p:anim calcmode="lin" valueType="num">
                                      <p:cBhvr>
                                        <p:cTn id="119" dur="500" fill="hold"/>
                                        <p:tgtEl>
                                          <p:spTgt spid="31"/>
                                        </p:tgtEl>
                                        <p:attrNameLst>
                                          <p:attrName>ppt_h</p:attrName>
                                        </p:attrNameLst>
                                      </p:cBhvr>
                                      <p:tavLst>
                                        <p:tav tm="0">
                                          <p:val>
                                            <p:fltVal val="0"/>
                                          </p:val>
                                        </p:tav>
                                        <p:tav tm="100000">
                                          <p:val>
                                            <p:strVal val="#ppt_h"/>
                                          </p:val>
                                        </p:tav>
                                      </p:tavLst>
                                    </p:anim>
                                    <p:anim calcmode="lin" valueType="num">
                                      <p:cBhvr>
                                        <p:cTn id="120" dur="500" fill="hold"/>
                                        <p:tgtEl>
                                          <p:spTgt spid="31"/>
                                        </p:tgtEl>
                                        <p:attrNameLst>
                                          <p:attrName>style.rotation</p:attrName>
                                        </p:attrNameLst>
                                      </p:cBhvr>
                                      <p:tavLst>
                                        <p:tav tm="0">
                                          <p:val>
                                            <p:fltVal val="360"/>
                                          </p:val>
                                        </p:tav>
                                        <p:tav tm="100000">
                                          <p:val>
                                            <p:fltVal val="0"/>
                                          </p:val>
                                        </p:tav>
                                      </p:tavLst>
                                    </p:anim>
                                    <p:animEffect transition="in" filter="fade">
                                      <p:cBhvr>
                                        <p:cTn id="121" dur="500"/>
                                        <p:tgtEl>
                                          <p:spTgt spid="31"/>
                                        </p:tgtEl>
                                      </p:cBhvr>
                                    </p:animEffect>
                                  </p:childTnLst>
                                </p:cTn>
                              </p:par>
                              <p:par>
                                <p:cTn id="122" presetID="49" presetClass="entr" presetSubtype="0" decel="100000" fill="hold" grpId="0" nodeType="withEffect">
                                  <p:stCondLst>
                                    <p:cond delay="0"/>
                                  </p:stCondLst>
                                  <p:childTnLst>
                                    <p:set>
                                      <p:cBhvr>
                                        <p:cTn id="123" dur="1" fill="hold">
                                          <p:stCondLst>
                                            <p:cond delay="0"/>
                                          </p:stCondLst>
                                        </p:cTn>
                                        <p:tgtEl>
                                          <p:spTgt spid="32"/>
                                        </p:tgtEl>
                                        <p:attrNameLst>
                                          <p:attrName>style.visibility</p:attrName>
                                        </p:attrNameLst>
                                      </p:cBhvr>
                                      <p:to>
                                        <p:strVal val="visible"/>
                                      </p:to>
                                    </p:set>
                                    <p:anim calcmode="lin" valueType="num">
                                      <p:cBhvr>
                                        <p:cTn id="124" dur="500" fill="hold"/>
                                        <p:tgtEl>
                                          <p:spTgt spid="32"/>
                                        </p:tgtEl>
                                        <p:attrNameLst>
                                          <p:attrName>ppt_w</p:attrName>
                                        </p:attrNameLst>
                                      </p:cBhvr>
                                      <p:tavLst>
                                        <p:tav tm="0">
                                          <p:val>
                                            <p:fltVal val="0"/>
                                          </p:val>
                                        </p:tav>
                                        <p:tav tm="100000">
                                          <p:val>
                                            <p:strVal val="#ppt_w"/>
                                          </p:val>
                                        </p:tav>
                                      </p:tavLst>
                                    </p:anim>
                                    <p:anim calcmode="lin" valueType="num">
                                      <p:cBhvr>
                                        <p:cTn id="125" dur="500" fill="hold"/>
                                        <p:tgtEl>
                                          <p:spTgt spid="32"/>
                                        </p:tgtEl>
                                        <p:attrNameLst>
                                          <p:attrName>ppt_h</p:attrName>
                                        </p:attrNameLst>
                                      </p:cBhvr>
                                      <p:tavLst>
                                        <p:tav tm="0">
                                          <p:val>
                                            <p:fltVal val="0"/>
                                          </p:val>
                                        </p:tav>
                                        <p:tav tm="100000">
                                          <p:val>
                                            <p:strVal val="#ppt_h"/>
                                          </p:val>
                                        </p:tav>
                                      </p:tavLst>
                                    </p:anim>
                                    <p:anim calcmode="lin" valueType="num">
                                      <p:cBhvr>
                                        <p:cTn id="126" dur="500" fill="hold"/>
                                        <p:tgtEl>
                                          <p:spTgt spid="32"/>
                                        </p:tgtEl>
                                        <p:attrNameLst>
                                          <p:attrName>style.rotation</p:attrName>
                                        </p:attrNameLst>
                                      </p:cBhvr>
                                      <p:tavLst>
                                        <p:tav tm="0">
                                          <p:val>
                                            <p:fltVal val="360"/>
                                          </p:val>
                                        </p:tav>
                                        <p:tav tm="100000">
                                          <p:val>
                                            <p:fltVal val="0"/>
                                          </p:val>
                                        </p:tav>
                                      </p:tavLst>
                                    </p:anim>
                                    <p:animEffect transition="in" filter="fade">
                                      <p:cBhvr>
                                        <p:cTn id="127" dur="500"/>
                                        <p:tgtEl>
                                          <p:spTgt spid="32"/>
                                        </p:tgtEl>
                                      </p:cBhvr>
                                    </p:animEffect>
                                  </p:childTnLst>
                                </p:cTn>
                              </p:par>
                              <p:par>
                                <p:cTn id="128" presetID="49" presetClass="entr" presetSubtype="0" decel="100000"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p:cTn id="130" dur="500" fill="hold"/>
                                        <p:tgtEl>
                                          <p:spTgt spid="33"/>
                                        </p:tgtEl>
                                        <p:attrNameLst>
                                          <p:attrName>ppt_w</p:attrName>
                                        </p:attrNameLst>
                                      </p:cBhvr>
                                      <p:tavLst>
                                        <p:tav tm="0">
                                          <p:val>
                                            <p:fltVal val="0"/>
                                          </p:val>
                                        </p:tav>
                                        <p:tav tm="100000">
                                          <p:val>
                                            <p:strVal val="#ppt_w"/>
                                          </p:val>
                                        </p:tav>
                                      </p:tavLst>
                                    </p:anim>
                                    <p:anim calcmode="lin" valueType="num">
                                      <p:cBhvr>
                                        <p:cTn id="131" dur="500" fill="hold"/>
                                        <p:tgtEl>
                                          <p:spTgt spid="33"/>
                                        </p:tgtEl>
                                        <p:attrNameLst>
                                          <p:attrName>ppt_h</p:attrName>
                                        </p:attrNameLst>
                                      </p:cBhvr>
                                      <p:tavLst>
                                        <p:tav tm="0">
                                          <p:val>
                                            <p:fltVal val="0"/>
                                          </p:val>
                                        </p:tav>
                                        <p:tav tm="100000">
                                          <p:val>
                                            <p:strVal val="#ppt_h"/>
                                          </p:val>
                                        </p:tav>
                                      </p:tavLst>
                                    </p:anim>
                                    <p:anim calcmode="lin" valueType="num">
                                      <p:cBhvr>
                                        <p:cTn id="132" dur="500" fill="hold"/>
                                        <p:tgtEl>
                                          <p:spTgt spid="33"/>
                                        </p:tgtEl>
                                        <p:attrNameLst>
                                          <p:attrName>style.rotation</p:attrName>
                                        </p:attrNameLst>
                                      </p:cBhvr>
                                      <p:tavLst>
                                        <p:tav tm="0">
                                          <p:val>
                                            <p:fltVal val="360"/>
                                          </p:val>
                                        </p:tav>
                                        <p:tav tm="100000">
                                          <p:val>
                                            <p:fltVal val="0"/>
                                          </p:val>
                                        </p:tav>
                                      </p:tavLst>
                                    </p:anim>
                                    <p:animEffect transition="in" filter="fade">
                                      <p:cBhvr>
                                        <p:cTn id="133" dur="500"/>
                                        <p:tgtEl>
                                          <p:spTgt spid="33"/>
                                        </p:tgtEl>
                                      </p:cBhvr>
                                    </p:animEffect>
                                  </p:childTnLst>
                                </p:cTn>
                              </p:par>
                              <p:par>
                                <p:cTn id="134" presetID="49" presetClass="entr" presetSubtype="0" decel="100000" fill="hold" grpId="0" nodeType="withEffect">
                                  <p:stCondLst>
                                    <p:cond delay="25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500" fill="hold"/>
                                        <p:tgtEl>
                                          <p:spTgt spid="26"/>
                                        </p:tgtEl>
                                        <p:attrNameLst>
                                          <p:attrName>ppt_w</p:attrName>
                                        </p:attrNameLst>
                                      </p:cBhvr>
                                      <p:tavLst>
                                        <p:tav tm="0">
                                          <p:val>
                                            <p:fltVal val="0"/>
                                          </p:val>
                                        </p:tav>
                                        <p:tav tm="100000">
                                          <p:val>
                                            <p:strVal val="#ppt_w"/>
                                          </p:val>
                                        </p:tav>
                                      </p:tavLst>
                                    </p:anim>
                                    <p:anim calcmode="lin" valueType="num">
                                      <p:cBhvr>
                                        <p:cTn id="137" dur="500" fill="hold"/>
                                        <p:tgtEl>
                                          <p:spTgt spid="26"/>
                                        </p:tgtEl>
                                        <p:attrNameLst>
                                          <p:attrName>ppt_h</p:attrName>
                                        </p:attrNameLst>
                                      </p:cBhvr>
                                      <p:tavLst>
                                        <p:tav tm="0">
                                          <p:val>
                                            <p:fltVal val="0"/>
                                          </p:val>
                                        </p:tav>
                                        <p:tav tm="100000">
                                          <p:val>
                                            <p:strVal val="#ppt_h"/>
                                          </p:val>
                                        </p:tav>
                                      </p:tavLst>
                                    </p:anim>
                                    <p:anim calcmode="lin" valueType="num">
                                      <p:cBhvr>
                                        <p:cTn id="138" dur="500" fill="hold"/>
                                        <p:tgtEl>
                                          <p:spTgt spid="26"/>
                                        </p:tgtEl>
                                        <p:attrNameLst>
                                          <p:attrName>style.rotation</p:attrName>
                                        </p:attrNameLst>
                                      </p:cBhvr>
                                      <p:tavLst>
                                        <p:tav tm="0">
                                          <p:val>
                                            <p:fltVal val="360"/>
                                          </p:val>
                                        </p:tav>
                                        <p:tav tm="100000">
                                          <p:val>
                                            <p:fltVal val="0"/>
                                          </p:val>
                                        </p:tav>
                                      </p:tavLst>
                                    </p:anim>
                                    <p:animEffect transition="in" filter="fade">
                                      <p:cBhvr>
                                        <p:cTn id="139" dur="500"/>
                                        <p:tgtEl>
                                          <p:spTgt spid="26"/>
                                        </p:tgtEl>
                                      </p:cBhvr>
                                    </p:animEffect>
                                  </p:childTnLst>
                                </p:cTn>
                              </p:par>
                              <p:par>
                                <p:cTn id="140" presetID="49" presetClass="entr" presetSubtype="0" decel="10000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 calcmode="lin" valueType="num">
                                      <p:cBhvr>
                                        <p:cTn id="142" dur="500" fill="hold"/>
                                        <p:tgtEl>
                                          <p:spTgt spid="55"/>
                                        </p:tgtEl>
                                        <p:attrNameLst>
                                          <p:attrName>ppt_w</p:attrName>
                                        </p:attrNameLst>
                                      </p:cBhvr>
                                      <p:tavLst>
                                        <p:tav tm="0">
                                          <p:val>
                                            <p:fltVal val="0"/>
                                          </p:val>
                                        </p:tav>
                                        <p:tav tm="100000">
                                          <p:val>
                                            <p:strVal val="#ppt_w"/>
                                          </p:val>
                                        </p:tav>
                                      </p:tavLst>
                                    </p:anim>
                                    <p:anim calcmode="lin" valueType="num">
                                      <p:cBhvr>
                                        <p:cTn id="143" dur="500" fill="hold"/>
                                        <p:tgtEl>
                                          <p:spTgt spid="55"/>
                                        </p:tgtEl>
                                        <p:attrNameLst>
                                          <p:attrName>ppt_h</p:attrName>
                                        </p:attrNameLst>
                                      </p:cBhvr>
                                      <p:tavLst>
                                        <p:tav tm="0">
                                          <p:val>
                                            <p:fltVal val="0"/>
                                          </p:val>
                                        </p:tav>
                                        <p:tav tm="100000">
                                          <p:val>
                                            <p:strVal val="#ppt_h"/>
                                          </p:val>
                                        </p:tav>
                                      </p:tavLst>
                                    </p:anim>
                                    <p:anim calcmode="lin" valueType="num">
                                      <p:cBhvr>
                                        <p:cTn id="144" dur="500" fill="hold"/>
                                        <p:tgtEl>
                                          <p:spTgt spid="55"/>
                                        </p:tgtEl>
                                        <p:attrNameLst>
                                          <p:attrName>style.rotation</p:attrName>
                                        </p:attrNameLst>
                                      </p:cBhvr>
                                      <p:tavLst>
                                        <p:tav tm="0">
                                          <p:val>
                                            <p:fltVal val="360"/>
                                          </p:val>
                                        </p:tav>
                                        <p:tav tm="100000">
                                          <p:val>
                                            <p:fltVal val="0"/>
                                          </p:val>
                                        </p:tav>
                                      </p:tavLst>
                                    </p:anim>
                                    <p:animEffect transition="in" filter="fade">
                                      <p:cBhvr>
                                        <p:cTn id="145" dur="500"/>
                                        <p:tgtEl>
                                          <p:spTgt spid="55"/>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5"/>
                                        </p:tgtEl>
                                        <p:attrNameLst>
                                          <p:attrName>style.visibility</p:attrName>
                                        </p:attrNameLst>
                                      </p:cBhvr>
                                      <p:to>
                                        <p:strVal val="visible"/>
                                      </p:to>
                                    </p:set>
                                    <p:anim calcmode="lin" valueType="num">
                                      <p:cBhvr>
                                        <p:cTn id="148" dur="500" fill="hold"/>
                                        <p:tgtEl>
                                          <p:spTgt spid="35"/>
                                        </p:tgtEl>
                                        <p:attrNameLst>
                                          <p:attrName>ppt_w</p:attrName>
                                        </p:attrNameLst>
                                      </p:cBhvr>
                                      <p:tavLst>
                                        <p:tav tm="0">
                                          <p:val>
                                            <p:fltVal val="0"/>
                                          </p:val>
                                        </p:tav>
                                        <p:tav tm="100000">
                                          <p:val>
                                            <p:strVal val="#ppt_w"/>
                                          </p:val>
                                        </p:tav>
                                      </p:tavLst>
                                    </p:anim>
                                    <p:anim calcmode="lin" valueType="num">
                                      <p:cBhvr>
                                        <p:cTn id="149" dur="500" fill="hold"/>
                                        <p:tgtEl>
                                          <p:spTgt spid="35"/>
                                        </p:tgtEl>
                                        <p:attrNameLst>
                                          <p:attrName>ppt_h</p:attrName>
                                        </p:attrNameLst>
                                      </p:cBhvr>
                                      <p:tavLst>
                                        <p:tav tm="0">
                                          <p:val>
                                            <p:fltVal val="0"/>
                                          </p:val>
                                        </p:tav>
                                        <p:tav tm="100000">
                                          <p:val>
                                            <p:strVal val="#ppt_h"/>
                                          </p:val>
                                        </p:tav>
                                      </p:tavLst>
                                    </p:anim>
                                    <p:anim calcmode="lin" valueType="num">
                                      <p:cBhvr>
                                        <p:cTn id="150" dur="500" fill="hold"/>
                                        <p:tgtEl>
                                          <p:spTgt spid="35"/>
                                        </p:tgtEl>
                                        <p:attrNameLst>
                                          <p:attrName>style.rotation</p:attrName>
                                        </p:attrNameLst>
                                      </p:cBhvr>
                                      <p:tavLst>
                                        <p:tav tm="0">
                                          <p:val>
                                            <p:fltVal val="360"/>
                                          </p:val>
                                        </p:tav>
                                        <p:tav tm="100000">
                                          <p:val>
                                            <p:fltVal val="0"/>
                                          </p:val>
                                        </p:tav>
                                      </p:tavLst>
                                    </p:anim>
                                    <p:animEffect transition="in" filter="fade">
                                      <p:cBhvr>
                                        <p:cTn id="151" dur="500"/>
                                        <p:tgtEl>
                                          <p:spTgt spid="35"/>
                                        </p:tgtEl>
                                      </p:cBhvr>
                                    </p:animEffect>
                                  </p:childTnLst>
                                </p:cTn>
                              </p:par>
                              <p:par>
                                <p:cTn id="152" presetID="49" presetClass="entr" presetSubtype="0" decel="100000" fill="hold" grpId="0" nodeType="withEffect">
                                  <p:stCondLst>
                                    <p:cond delay="0"/>
                                  </p:stCondLst>
                                  <p:childTnLst>
                                    <p:set>
                                      <p:cBhvr>
                                        <p:cTn id="153" dur="1" fill="hold">
                                          <p:stCondLst>
                                            <p:cond delay="0"/>
                                          </p:stCondLst>
                                        </p:cTn>
                                        <p:tgtEl>
                                          <p:spTgt spid="36"/>
                                        </p:tgtEl>
                                        <p:attrNameLst>
                                          <p:attrName>style.visibility</p:attrName>
                                        </p:attrNameLst>
                                      </p:cBhvr>
                                      <p:to>
                                        <p:strVal val="visible"/>
                                      </p:to>
                                    </p:set>
                                    <p:anim calcmode="lin" valueType="num">
                                      <p:cBhvr>
                                        <p:cTn id="154" dur="500" fill="hold"/>
                                        <p:tgtEl>
                                          <p:spTgt spid="36"/>
                                        </p:tgtEl>
                                        <p:attrNameLst>
                                          <p:attrName>ppt_w</p:attrName>
                                        </p:attrNameLst>
                                      </p:cBhvr>
                                      <p:tavLst>
                                        <p:tav tm="0">
                                          <p:val>
                                            <p:fltVal val="0"/>
                                          </p:val>
                                        </p:tav>
                                        <p:tav tm="100000">
                                          <p:val>
                                            <p:strVal val="#ppt_w"/>
                                          </p:val>
                                        </p:tav>
                                      </p:tavLst>
                                    </p:anim>
                                    <p:anim calcmode="lin" valueType="num">
                                      <p:cBhvr>
                                        <p:cTn id="155" dur="500" fill="hold"/>
                                        <p:tgtEl>
                                          <p:spTgt spid="36"/>
                                        </p:tgtEl>
                                        <p:attrNameLst>
                                          <p:attrName>ppt_h</p:attrName>
                                        </p:attrNameLst>
                                      </p:cBhvr>
                                      <p:tavLst>
                                        <p:tav tm="0">
                                          <p:val>
                                            <p:fltVal val="0"/>
                                          </p:val>
                                        </p:tav>
                                        <p:tav tm="100000">
                                          <p:val>
                                            <p:strVal val="#ppt_h"/>
                                          </p:val>
                                        </p:tav>
                                      </p:tavLst>
                                    </p:anim>
                                    <p:anim calcmode="lin" valueType="num">
                                      <p:cBhvr>
                                        <p:cTn id="156" dur="500" fill="hold"/>
                                        <p:tgtEl>
                                          <p:spTgt spid="36"/>
                                        </p:tgtEl>
                                        <p:attrNameLst>
                                          <p:attrName>style.rotation</p:attrName>
                                        </p:attrNameLst>
                                      </p:cBhvr>
                                      <p:tavLst>
                                        <p:tav tm="0">
                                          <p:val>
                                            <p:fltVal val="360"/>
                                          </p:val>
                                        </p:tav>
                                        <p:tav tm="100000">
                                          <p:val>
                                            <p:fltVal val="0"/>
                                          </p:val>
                                        </p:tav>
                                      </p:tavLst>
                                    </p:anim>
                                    <p:animEffect transition="in" filter="fade">
                                      <p:cBhvr>
                                        <p:cTn id="157" dur="500"/>
                                        <p:tgtEl>
                                          <p:spTgt spid="36"/>
                                        </p:tgtEl>
                                      </p:cBhvr>
                                    </p:animEffect>
                                  </p:childTnLst>
                                </p:cTn>
                              </p:par>
                              <p:par>
                                <p:cTn id="158" presetID="49" presetClass="entr" presetSubtype="0" decel="100000" fill="hold" grpId="0" nodeType="withEffect">
                                  <p:stCondLst>
                                    <p:cond delay="0"/>
                                  </p:stCondLst>
                                  <p:childTnLst>
                                    <p:set>
                                      <p:cBhvr>
                                        <p:cTn id="159" dur="1" fill="hold">
                                          <p:stCondLst>
                                            <p:cond delay="0"/>
                                          </p:stCondLst>
                                        </p:cTn>
                                        <p:tgtEl>
                                          <p:spTgt spid="23"/>
                                        </p:tgtEl>
                                        <p:attrNameLst>
                                          <p:attrName>style.visibility</p:attrName>
                                        </p:attrNameLst>
                                      </p:cBhvr>
                                      <p:to>
                                        <p:strVal val="visible"/>
                                      </p:to>
                                    </p:set>
                                    <p:anim calcmode="lin" valueType="num">
                                      <p:cBhvr>
                                        <p:cTn id="160" dur="500" fill="hold"/>
                                        <p:tgtEl>
                                          <p:spTgt spid="23"/>
                                        </p:tgtEl>
                                        <p:attrNameLst>
                                          <p:attrName>ppt_w</p:attrName>
                                        </p:attrNameLst>
                                      </p:cBhvr>
                                      <p:tavLst>
                                        <p:tav tm="0">
                                          <p:val>
                                            <p:fltVal val="0"/>
                                          </p:val>
                                        </p:tav>
                                        <p:tav tm="100000">
                                          <p:val>
                                            <p:strVal val="#ppt_w"/>
                                          </p:val>
                                        </p:tav>
                                      </p:tavLst>
                                    </p:anim>
                                    <p:anim calcmode="lin" valueType="num">
                                      <p:cBhvr>
                                        <p:cTn id="161" dur="500" fill="hold"/>
                                        <p:tgtEl>
                                          <p:spTgt spid="23"/>
                                        </p:tgtEl>
                                        <p:attrNameLst>
                                          <p:attrName>ppt_h</p:attrName>
                                        </p:attrNameLst>
                                      </p:cBhvr>
                                      <p:tavLst>
                                        <p:tav tm="0">
                                          <p:val>
                                            <p:fltVal val="0"/>
                                          </p:val>
                                        </p:tav>
                                        <p:tav tm="100000">
                                          <p:val>
                                            <p:strVal val="#ppt_h"/>
                                          </p:val>
                                        </p:tav>
                                      </p:tavLst>
                                    </p:anim>
                                    <p:anim calcmode="lin" valueType="num">
                                      <p:cBhvr>
                                        <p:cTn id="162" dur="500" fill="hold"/>
                                        <p:tgtEl>
                                          <p:spTgt spid="23"/>
                                        </p:tgtEl>
                                        <p:attrNameLst>
                                          <p:attrName>style.rotation</p:attrName>
                                        </p:attrNameLst>
                                      </p:cBhvr>
                                      <p:tavLst>
                                        <p:tav tm="0">
                                          <p:val>
                                            <p:fltVal val="360"/>
                                          </p:val>
                                        </p:tav>
                                        <p:tav tm="100000">
                                          <p:val>
                                            <p:fltVal val="0"/>
                                          </p:val>
                                        </p:tav>
                                      </p:tavLst>
                                    </p:anim>
                                    <p:animEffect transition="in" filter="fade">
                                      <p:cBhvr>
                                        <p:cTn id="163" dur="500"/>
                                        <p:tgtEl>
                                          <p:spTgt spid="23"/>
                                        </p:tgtEl>
                                      </p:cBhvr>
                                    </p:animEffect>
                                  </p:childTnLst>
                                </p:cTn>
                              </p:par>
                              <p:par>
                                <p:cTn id="164" presetID="49" presetClass="entr" presetSubtype="0" decel="100000" fill="hold" grpId="0" nodeType="withEffect">
                                  <p:stCondLst>
                                    <p:cond delay="0"/>
                                  </p:stCondLst>
                                  <p:childTnLst>
                                    <p:set>
                                      <p:cBhvr>
                                        <p:cTn id="165" dur="1" fill="hold">
                                          <p:stCondLst>
                                            <p:cond delay="0"/>
                                          </p:stCondLst>
                                        </p:cTn>
                                        <p:tgtEl>
                                          <p:spTgt spid="29"/>
                                        </p:tgtEl>
                                        <p:attrNameLst>
                                          <p:attrName>style.visibility</p:attrName>
                                        </p:attrNameLst>
                                      </p:cBhvr>
                                      <p:to>
                                        <p:strVal val="visible"/>
                                      </p:to>
                                    </p:set>
                                    <p:anim calcmode="lin" valueType="num">
                                      <p:cBhvr>
                                        <p:cTn id="166" dur="500" fill="hold"/>
                                        <p:tgtEl>
                                          <p:spTgt spid="29"/>
                                        </p:tgtEl>
                                        <p:attrNameLst>
                                          <p:attrName>ppt_w</p:attrName>
                                        </p:attrNameLst>
                                      </p:cBhvr>
                                      <p:tavLst>
                                        <p:tav tm="0">
                                          <p:val>
                                            <p:fltVal val="0"/>
                                          </p:val>
                                        </p:tav>
                                        <p:tav tm="100000">
                                          <p:val>
                                            <p:strVal val="#ppt_w"/>
                                          </p:val>
                                        </p:tav>
                                      </p:tavLst>
                                    </p:anim>
                                    <p:anim calcmode="lin" valueType="num">
                                      <p:cBhvr>
                                        <p:cTn id="167" dur="500" fill="hold"/>
                                        <p:tgtEl>
                                          <p:spTgt spid="29"/>
                                        </p:tgtEl>
                                        <p:attrNameLst>
                                          <p:attrName>ppt_h</p:attrName>
                                        </p:attrNameLst>
                                      </p:cBhvr>
                                      <p:tavLst>
                                        <p:tav tm="0">
                                          <p:val>
                                            <p:fltVal val="0"/>
                                          </p:val>
                                        </p:tav>
                                        <p:tav tm="100000">
                                          <p:val>
                                            <p:strVal val="#ppt_h"/>
                                          </p:val>
                                        </p:tav>
                                      </p:tavLst>
                                    </p:anim>
                                    <p:anim calcmode="lin" valueType="num">
                                      <p:cBhvr>
                                        <p:cTn id="168" dur="500" fill="hold"/>
                                        <p:tgtEl>
                                          <p:spTgt spid="29"/>
                                        </p:tgtEl>
                                        <p:attrNameLst>
                                          <p:attrName>style.rotation</p:attrName>
                                        </p:attrNameLst>
                                      </p:cBhvr>
                                      <p:tavLst>
                                        <p:tav tm="0">
                                          <p:val>
                                            <p:fltVal val="360"/>
                                          </p:val>
                                        </p:tav>
                                        <p:tav tm="100000">
                                          <p:val>
                                            <p:fltVal val="0"/>
                                          </p:val>
                                        </p:tav>
                                      </p:tavLst>
                                    </p:anim>
                                    <p:animEffect transition="in" filter="fade">
                                      <p:cBhvr>
                                        <p:cTn id="169" dur="500"/>
                                        <p:tgtEl>
                                          <p:spTgt spid="29"/>
                                        </p:tgtEl>
                                      </p:cBhvr>
                                    </p:animEffect>
                                  </p:childTnLst>
                                </p:cTn>
                              </p:par>
                              <p:par>
                                <p:cTn id="170" presetID="49" presetClass="entr" presetSubtype="0" decel="100000" fill="hold" grpId="0" nodeType="withEffect">
                                  <p:stCondLst>
                                    <p:cond delay="0"/>
                                  </p:stCondLst>
                                  <p:childTnLst>
                                    <p:set>
                                      <p:cBhvr>
                                        <p:cTn id="171" dur="1" fill="hold">
                                          <p:stCondLst>
                                            <p:cond delay="0"/>
                                          </p:stCondLst>
                                        </p:cTn>
                                        <p:tgtEl>
                                          <p:spTgt spid="49"/>
                                        </p:tgtEl>
                                        <p:attrNameLst>
                                          <p:attrName>style.visibility</p:attrName>
                                        </p:attrNameLst>
                                      </p:cBhvr>
                                      <p:to>
                                        <p:strVal val="visible"/>
                                      </p:to>
                                    </p:set>
                                    <p:anim calcmode="lin" valueType="num">
                                      <p:cBhvr>
                                        <p:cTn id="172" dur="500" fill="hold"/>
                                        <p:tgtEl>
                                          <p:spTgt spid="49"/>
                                        </p:tgtEl>
                                        <p:attrNameLst>
                                          <p:attrName>ppt_w</p:attrName>
                                        </p:attrNameLst>
                                      </p:cBhvr>
                                      <p:tavLst>
                                        <p:tav tm="0">
                                          <p:val>
                                            <p:fltVal val="0"/>
                                          </p:val>
                                        </p:tav>
                                        <p:tav tm="100000">
                                          <p:val>
                                            <p:strVal val="#ppt_w"/>
                                          </p:val>
                                        </p:tav>
                                      </p:tavLst>
                                    </p:anim>
                                    <p:anim calcmode="lin" valueType="num">
                                      <p:cBhvr>
                                        <p:cTn id="173" dur="500" fill="hold"/>
                                        <p:tgtEl>
                                          <p:spTgt spid="49"/>
                                        </p:tgtEl>
                                        <p:attrNameLst>
                                          <p:attrName>ppt_h</p:attrName>
                                        </p:attrNameLst>
                                      </p:cBhvr>
                                      <p:tavLst>
                                        <p:tav tm="0">
                                          <p:val>
                                            <p:fltVal val="0"/>
                                          </p:val>
                                        </p:tav>
                                        <p:tav tm="100000">
                                          <p:val>
                                            <p:strVal val="#ppt_h"/>
                                          </p:val>
                                        </p:tav>
                                      </p:tavLst>
                                    </p:anim>
                                    <p:anim calcmode="lin" valueType="num">
                                      <p:cBhvr>
                                        <p:cTn id="174" dur="500" fill="hold"/>
                                        <p:tgtEl>
                                          <p:spTgt spid="49"/>
                                        </p:tgtEl>
                                        <p:attrNameLst>
                                          <p:attrName>style.rotation</p:attrName>
                                        </p:attrNameLst>
                                      </p:cBhvr>
                                      <p:tavLst>
                                        <p:tav tm="0">
                                          <p:val>
                                            <p:fltVal val="360"/>
                                          </p:val>
                                        </p:tav>
                                        <p:tav tm="100000">
                                          <p:val>
                                            <p:fltVal val="0"/>
                                          </p:val>
                                        </p:tav>
                                      </p:tavLst>
                                    </p:anim>
                                    <p:animEffect transition="in" filter="fade">
                                      <p:cBhvr>
                                        <p:cTn id="17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animBg="1"/>
      <p:bldP spid="22" grpId="0" animBg="1"/>
      <p:bldP spid="23" grpId="0" animBg="1"/>
      <p:bldP spid="24" grpId="0" animBg="1"/>
      <p:bldP spid="26" grpId="0" animBg="1"/>
      <p:bldP spid="29" grpId="0" animBg="1"/>
      <p:bldP spid="30" grpId="0" animBg="1"/>
      <p:bldP spid="45" grpId="0" animBg="1"/>
      <p:bldP spid="46" grpId="0" animBg="1"/>
      <p:bldP spid="47" grpId="0" animBg="1"/>
      <p:bldP spid="48" grpId="0" animBg="1"/>
      <p:bldP spid="49" grpId="0" animBg="1"/>
      <p:bldP spid="55" grpId="0" animBg="1"/>
      <p:bldP spid="59" grpId="0"/>
      <p:bldP spid="31" grpId="0" animBg="1"/>
      <p:bldP spid="32" grpId="0" animBg="1"/>
      <p:bldP spid="33" grpId="0" animBg="1"/>
      <p:bldP spid="34" grpId="0" animBg="1"/>
      <p:bldP spid="35" grpId="0" animBg="1"/>
      <p:bldP spid="37" grpId="0" animBg="1"/>
      <p:bldP spid="57" grpId="0"/>
      <p:bldP spid="58" grpId="0"/>
      <p:bldP spid="60" grpId="0"/>
      <p:bldP spid="61" grpId="0"/>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666746"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27" name="组合 26"/>
          <p:cNvGrpSpPr/>
          <p:nvPr/>
        </p:nvGrpSpPr>
        <p:grpSpPr>
          <a:xfrm>
            <a:off x="5042950"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56" name="Rectangle 3"/>
          <p:cNvSpPr/>
          <p:nvPr/>
        </p:nvSpPr>
        <p:spPr>
          <a:xfrm>
            <a:off x="4892688" y="1878864"/>
            <a:ext cx="4470400" cy="12841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7" name="Rectangle 4"/>
          <p:cNvSpPr/>
          <p:nvPr/>
        </p:nvSpPr>
        <p:spPr>
          <a:xfrm>
            <a:off x="4892688" y="3311555"/>
            <a:ext cx="4470400" cy="128417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8" name="Rectangle 5"/>
          <p:cNvSpPr/>
          <p:nvPr/>
        </p:nvSpPr>
        <p:spPr>
          <a:xfrm>
            <a:off x="4892688" y="4744245"/>
            <a:ext cx="4470400" cy="128417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59" name="Group 9"/>
          <p:cNvGrpSpPr/>
          <p:nvPr/>
        </p:nvGrpSpPr>
        <p:grpSpPr>
          <a:xfrm>
            <a:off x="8170118" y="3660525"/>
            <a:ext cx="863364" cy="640205"/>
            <a:chOff x="4572000" y="3414713"/>
            <a:chExt cx="374651" cy="277813"/>
          </a:xfrm>
          <a:solidFill>
            <a:schemeClr val="bg1"/>
          </a:solidFill>
        </p:grpSpPr>
        <p:sp>
          <p:nvSpPr>
            <p:cNvPr id="86"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7"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88" name="Group 12"/>
          <p:cNvGrpSpPr/>
          <p:nvPr/>
        </p:nvGrpSpPr>
        <p:grpSpPr>
          <a:xfrm>
            <a:off x="5281763" y="5030346"/>
            <a:ext cx="725843" cy="711971"/>
            <a:chOff x="2905125" y="4002088"/>
            <a:chExt cx="249238" cy="244475"/>
          </a:xfrm>
          <a:solidFill>
            <a:schemeClr val="bg1"/>
          </a:solidFill>
        </p:grpSpPr>
        <p:sp>
          <p:nvSpPr>
            <p:cNvPr id="89" name="Freeform 50"/>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0" name="Oval 51"/>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91" name="Group 15"/>
          <p:cNvGrpSpPr/>
          <p:nvPr/>
        </p:nvGrpSpPr>
        <p:grpSpPr>
          <a:xfrm>
            <a:off x="5244055" y="2212092"/>
            <a:ext cx="862640" cy="637088"/>
            <a:chOff x="3052763" y="2647950"/>
            <a:chExt cx="346075" cy="255588"/>
          </a:xfrm>
          <a:solidFill>
            <a:schemeClr val="bg1"/>
          </a:solidFill>
        </p:grpSpPr>
        <p:sp>
          <p:nvSpPr>
            <p:cNvPr id="92" name="Freeform 108"/>
            <p:cNvSpPr>
              <a:spLocks/>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3" name="Freeform 109"/>
            <p:cNvSpPr>
              <a:spLocks/>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4" name="Freeform 110"/>
            <p:cNvSpPr>
              <a:spLocks/>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95" name="组合 94"/>
          <p:cNvGrpSpPr/>
          <p:nvPr/>
        </p:nvGrpSpPr>
        <p:grpSpPr>
          <a:xfrm>
            <a:off x="10376535" y="2666499"/>
            <a:ext cx="1106281" cy="1106281"/>
            <a:chOff x="9347515" y="2921594"/>
            <a:chExt cx="1106281" cy="1106281"/>
          </a:xfrm>
        </p:grpSpPr>
        <p:sp>
          <p:nvSpPr>
            <p:cNvPr id="96" name="Oval 20"/>
            <p:cNvSpPr/>
            <p:nvPr/>
          </p:nvSpPr>
          <p:spPr>
            <a:xfrm>
              <a:off x="9347515" y="2921594"/>
              <a:ext cx="1106281" cy="1106281"/>
            </a:xfrm>
            <a:prstGeom prst="ellipse">
              <a:avLst/>
            </a:prstGeom>
            <a:no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8" name="Freeform 37"/>
            <p:cNvSpPr>
              <a:spLocks noEditPoints="1"/>
            </p:cNvSpPr>
            <p:nvPr/>
          </p:nvSpPr>
          <p:spPr bwMode="auto">
            <a:xfrm>
              <a:off x="9677520" y="3159972"/>
              <a:ext cx="446271" cy="582632"/>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solidFill>
              <a:schemeClr val="bg2">
                <a:lumMod val="7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grpSp>
      <p:grpSp>
        <p:nvGrpSpPr>
          <p:cNvPr id="100" name="组合 99"/>
          <p:cNvGrpSpPr/>
          <p:nvPr/>
        </p:nvGrpSpPr>
        <p:grpSpPr>
          <a:xfrm>
            <a:off x="2748860" y="2666499"/>
            <a:ext cx="1106281" cy="1106281"/>
            <a:chOff x="1529661" y="2921594"/>
            <a:chExt cx="1106281" cy="1106281"/>
          </a:xfrm>
        </p:grpSpPr>
        <p:sp>
          <p:nvSpPr>
            <p:cNvPr id="101" name="Oval 25"/>
            <p:cNvSpPr/>
            <p:nvPr/>
          </p:nvSpPr>
          <p:spPr>
            <a:xfrm>
              <a:off x="1529661" y="2921594"/>
              <a:ext cx="1106281" cy="1106281"/>
            </a:xfrm>
            <a:prstGeom prst="ellipse">
              <a:avLst/>
            </a:prstGeom>
            <a:no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2" name="任意多边形 101"/>
            <p:cNvSpPr>
              <a:spLocks/>
            </p:cNvSpPr>
            <p:nvPr/>
          </p:nvSpPr>
          <p:spPr bwMode="auto">
            <a:xfrm>
              <a:off x="1757443" y="3159097"/>
              <a:ext cx="650717" cy="631275"/>
            </a:xfrm>
            <a:custGeom>
              <a:avLst/>
              <a:gdLst>
                <a:gd name="connsiteX0" fmla="*/ 355975 w 703391"/>
                <a:gd name="connsiteY0" fmla="*/ 151108 h 682375"/>
                <a:gd name="connsiteX1" fmla="*/ 595644 w 703391"/>
                <a:gd name="connsiteY1" fmla="*/ 373898 h 682375"/>
                <a:gd name="connsiteX2" fmla="*/ 595644 w 703391"/>
                <a:gd name="connsiteY2" fmla="*/ 656669 h 682375"/>
                <a:gd name="connsiteX3" fmla="*/ 587085 w 703391"/>
                <a:gd name="connsiteY3" fmla="*/ 682375 h 682375"/>
                <a:gd name="connsiteX4" fmla="*/ 561406 w 703391"/>
                <a:gd name="connsiteY4" fmla="*/ 682375 h 682375"/>
                <a:gd name="connsiteX5" fmla="*/ 433011 w 703391"/>
                <a:gd name="connsiteY5" fmla="*/ 682375 h 682375"/>
                <a:gd name="connsiteX6" fmla="*/ 424452 w 703391"/>
                <a:gd name="connsiteY6" fmla="*/ 682375 h 682375"/>
                <a:gd name="connsiteX7" fmla="*/ 415892 w 703391"/>
                <a:gd name="connsiteY7" fmla="*/ 673806 h 682375"/>
                <a:gd name="connsiteX8" fmla="*/ 415892 w 703391"/>
                <a:gd name="connsiteY8" fmla="*/ 536705 h 682375"/>
                <a:gd name="connsiteX9" fmla="*/ 287498 w 703391"/>
                <a:gd name="connsiteY9" fmla="*/ 536705 h 682375"/>
                <a:gd name="connsiteX10" fmla="*/ 287498 w 703391"/>
                <a:gd name="connsiteY10" fmla="*/ 673806 h 682375"/>
                <a:gd name="connsiteX11" fmla="*/ 287498 w 703391"/>
                <a:gd name="connsiteY11" fmla="*/ 682375 h 682375"/>
                <a:gd name="connsiteX12" fmla="*/ 270379 w 703391"/>
                <a:gd name="connsiteY12" fmla="*/ 682375 h 682375"/>
                <a:gd name="connsiteX13" fmla="*/ 141985 w 703391"/>
                <a:gd name="connsiteY13" fmla="*/ 682375 h 682375"/>
                <a:gd name="connsiteX14" fmla="*/ 124865 w 703391"/>
                <a:gd name="connsiteY14" fmla="*/ 682375 h 682375"/>
                <a:gd name="connsiteX15" fmla="*/ 107746 w 703391"/>
                <a:gd name="connsiteY15" fmla="*/ 656669 h 682375"/>
                <a:gd name="connsiteX16" fmla="*/ 107746 w 703391"/>
                <a:gd name="connsiteY16" fmla="*/ 373898 h 682375"/>
                <a:gd name="connsiteX17" fmla="*/ 351696 w 703391"/>
                <a:gd name="connsiteY17" fmla="*/ 0 h 682375"/>
                <a:gd name="connsiteX18" fmla="*/ 381718 w 703391"/>
                <a:gd name="connsiteY18" fmla="*/ 12890 h 682375"/>
                <a:gd name="connsiteX19" fmla="*/ 501810 w 703391"/>
                <a:gd name="connsiteY19" fmla="*/ 124605 h 682375"/>
                <a:gd name="connsiteX20" fmla="*/ 501810 w 703391"/>
                <a:gd name="connsiteY20" fmla="*/ 30077 h 682375"/>
                <a:gd name="connsiteX21" fmla="*/ 518965 w 703391"/>
                <a:gd name="connsiteY21" fmla="*/ 12890 h 682375"/>
                <a:gd name="connsiteX22" fmla="*/ 561855 w 703391"/>
                <a:gd name="connsiteY22" fmla="*/ 12890 h 682375"/>
                <a:gd name="connsiteX23" fmla="*/ 579011 w 703391"/>
                <a:gd name="connsiteY23" fmla="*/ 30077 h 682375"/>
                <a:gd name="connsiteX24" fmla="*/ 579011 w 703391"/>
                <a:gd name="connsiteY24" fmla="*/ 193352 h 682375"/>
                <a:gd name="connsiteX25" fmla="*/ 690524 w 703391"/>
                <a:gd name="connsiteY25" fmla="*/ 296474 h 682375"/>
                <a:gd name="connsiteX26" fmla="*/ 690524 w 703391"/>
                <a:gd name="connsiteY26" fmla="*/ 365221 h 682375"/>
                <a:gd name="connsiteX27" fmla="*/ 630479 w 703391"/>
                <a:gd name="connsiteY27" fmla="*/ 365221 h 682375"/>
                <a:gd name="connsiteX28" fmla="*/ 355985 w 703391"/>
                <a:gd name="connsiteY28" fmla="*/ 107418 h 682375"/>
                <a:gd name="connsiteX29" fmla="*/ 81490 w 703391"/>
                <a:gd name="connsiteY29" fmla="*/ 365221 h 682375"/>
                <a:gd name="connsiteX30" fmla="*/ 47179 w 703391"/>
                <a:gd name="connsiteY30" fmla="*/ 373815 h 682375"/>
                <a:gd name="connsiteX31" fmla="*/ 12867 w 703391"/>
                <a:gd name="connsiteY31" fmla="*/ 365221 h 682375"/>
                <a:gd name="connsiteX32" fmla="*/ 12867 w 703391"/>
                <a:gd name="connsiteY32" fmla="*/ 296474 h 682375"/>
                <a:gd name="connsiteX33" fmla="*/ 321673 w 703391"/>
                <a:gd name="connsiteY33" fmla="*/ 12890 h 682375"/>
                <a:gd name="connsiteX34" fmla="*/ 351696 w 703391"/>
                <a:gd name="connsiteY34" fmla="*/ 0 h 6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3391" h="682375">
                  <a:moveTo>
                    <a:pt x="355975" y="151108"/>
                  </a:moveTo>
                  <a:cubicBezTo>
                    <a:pt x="355975" y="151108"/>
                    <a:pt x="355975" y="151108"/>
                    <a:pt x="595644" y="373898"/>
                  </a:cubicBezTo>
                  <a:cubicBezTo>
                    <a:pt x="595644" y="373898"/>
                    <a:pt x="595644" y="373898"/>
                    <a:pt x="595644" y="656669"/>
                  </a:cubicBezTo>
                  <a:cubicBezTo>
                    <a:pt x="595644" y="673806"/>
                    <a:pt x="587085" y="682375"/>
                    <a:pt x="587085" y="682375"/>
                  </a:cubicBezTo>
                  <a:cubicBezTo>
                    <a:pt x="578525" y="682375"/>
                    <a:pt x="569965" y="682375"/>
                    <a:pt x="561406" y="682375"/>
                  </a:cubicBezTo>
                  <a:cubicBezTo>
                    <a:pt x="561406" y="682375"/>
                    <a:pt x="561406" y="682375"/>
                    <a:pt x="433011" y="682375"/>
                  </a:cubicBezTo>
                  <a:cubicBezTo>
                    <a:pt x="433011" y="682375"/>
                    <a:pt x="424452" y="682375"/>
                    <a:pt x="424452" y="682375"/>
                  </a:cubicBezTo>
                  <a:cubicBezTo>
                    <a:pt x="424452" y="682375"/>
                    <a:pt x="415892" y="673806"/>
                    <a:pt x="415892" y="673806"/>
                  </a:cubicBezTo>
                  <a:cubicBezTo>
                    <a:pt x="415892" y="673806"/>
                    <a:pt x="415892" y="673806"/>
                    <a:pt x="415892" y="536705"/>
                  </a:cubicBezTo>
                  <a:cubicBezTo>
                    <a:pt x="415892" y="536705"/>
                    <a:pt x="415892" y="536705"/>
                    <a:pt x="287498" y="536705"/>
                  </a:cubicBezTo>
                  <a:cubicBezTo>
                    <a:pt x="287498" y="536705"/>
                    <a:pt x="287498" y="536705"/>
                    <a:pt x="287498" y="673806"/>
                  </a:cubicBezTo>
                  <a:cubicBezTo>
                    <a:pt x="287498" y="673806"/>
                    <a:pt x="287498" y="682375"/>
                    <a:pt x="287498" y="682375"/>
                  </a:cubicBezTo>
                  <a:cubicBezTo>
                    <a:pt x="278938" y="682375"/>
                    <a:pt x="278938" y="682375"/>
                    <a:pt x="270379" y="682375"/>
                  </a:cubicBezTo>
                  <a:cubicBezTo>
                    <a:pt x="270379" y="682375"/>
                    <a:pt x="270379" y="682375"/>
                    <a:pt x="141985" y="682375"/>
                  </a:cubicBezTo>
                  <a:cubicBezTo>
                    <a:pt x="133425" y="682375"/>
                    <a:pt x="133425" y="682375"/>
                    <a:pt x="124865" y="682375"/>
                  </a:cubicBezTo>
                  <a:cubicBezTo>
                    <a:pt x="116306" y="682375"/>
                    <a:pt x="107746" y="673806"/>
                    <a:pt x="107746" y="656669"/>
                  </a:cubicBezTo>
                  <a:cubicBezTo>
                    <a:pt x="107746" y="656669"/>
                    <a:pt x="107746" y="656669"/>
                    <a:pt x="107746" y="373898"/>
                  </a:cubicBezTo>
                  <a:close/>
                  <a:moveTo>
                    <a:pt x="351696" y="0"/>
                  </a:moveTo>
                  <a:cubicBezTo>
                    <a:pt x="362418" y="0"/>
                    <a:pt x="373140" y="4296"/>
                    <a:pt x="381718" y="12890"/>
                  </a:cubicBezTo>
                  <a:cubicBezTo>
                    <a:pt x="381718" y="12890"/>
                    <a:pt x="381718" y="12890"/>
                    <a:pt x="501810" y="124605"/>
                  </a:cubicBezTo>
                  <a:cubicBezTo>
                    <a:pt x="501810" y="124605"/>
                    <a:pt x="501810" y="124605"/>
                    <a:pt x="501810" y="30077"/>
                  </a:cubicBezTo>
                  <a:cubicBezTo>
                    <a:pt x="501810" y="21483"/>
                    <a:pt x="510388" y="12890"/>
                    <a:pt x="518965" y="12890"/>
                  </a:cubicBezTo>
                  <a:cubicBezTo>
                    <a:pt x="518965" y="12890"/>
                    <a:pt x="518965" y="12890"/>
                    <a:pt x="561855" y="12890"/>
                  </a:cubicBezTo>
                  <a:cubicBezTo>
                    <a:pt x="570433" y="12890"/>
                    <a:pt x="579011" y="21483"/>
                    <a:pt x="579011" y="30077"/>
                  </a:cubicBezTo>
                  <a:cubicBezTo>
                    <a:pt x="579011" y="30077"/>
                    <a:pt x="579011" y="30077"/>
                    <a:pt x="579011" y="193352"/>
                  </a:cubicBezTo>
                  <a:cubicBezTo>
                    <a:pt x="579011" y="193352"/>
                    <a:pt x="579011" y="193352"/>
                    <a:pt x="690524" y="296474"/>
                  </a:cubicBezTo>
                  <a:cubicBezTo>
                    <a:pt x="707680" y="313661"/>
                    <a:pt x="707680" y="339441"/>
                    <a:pt x="690524" y="365221"/>
                  </a:cubicBezTo>
                  <a:cubicBezTo>
                    <a:pt x="681946" y="382408"/>
                    <a:pt x="647635" y="382408"/>
                    <a:pt x="630479" y="365221"/>
                  </a:cubicBezTo>
                  <a:cubicBezTo>
                    <a:pt x="630479" y="365221"/>
                    <a:pt x="630479" y="365221"/>
                    <a:pt x="355985" y="107418"/>
                  </a:cubicBezTo>
                  <a:cubicBezTo>
                    <a:pt x="355985" y="107418"/>
                    <a:pt x="355985" y="107418"/>
                    <a:pt x="81490" y="365221"/>
                  </a:cubicBezTo>
                  <a:cubicBezTo>
                    <a:pt x="72912" y="373815"/>
                    <a:pt x="55757" y="373815"/>
                    <a:pt x="47179" y="373815"/>
                  </a:cubicBezTo>
                  <a:cubicBezTo>
                    <a:pt x="38601" y="373815"/>
                    <a:pt x="21445" y="373815"/>
                    <a:pt x="12867" y="365221"/>
                  </a:cubicBezTo>
                  <a:cubicBezTo>
                    <a:pt x="-4289" y="339441"/>
                    <a:pt x="-4289" y="313661"/>
                    <a:pt x="12867" y="296474"/>
                  </a:cubicBezTo>
                  <a:cubicBezTo>
                    <a:pt x="12867" y="296474"/>
                    <a:pt x="12867" y="296474"/>
                    <a:pt x="321673" y="12890"/>
                  </a:cubicBezTo>
                  <a:cubicBezTo>
                    <a:pt x="330251" y="4296"/>
                    <a:pt x="340973" y="0"/>
                    <a:pt x="351696" y="0"/>
                  </a:cubicBezTo>
                  <a:close/>
                </a:path>
              </a:pathLst>
            </a:custGeom>
            <a:solidFill>
              <a:schemeClr val="bg2">
                <a:lumMod val="7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25" dirty="0">
                <a:ea typeface="微软雅黑" pitchFamily="34" charset="-122"/>
              </a:endParaRPr>
            </a:p>
          </p:txBody>
        </p:sp>
      </p:grpSp>
      <p:sp>
        <p:nvSpPr>
          <p:cNvPr id="103" name="矩形 102"/>
          <p:cNvSpPr/>
          <p:nvPr/>
        </p:nvSpPr>
        <p:spPr>
          <a:xfrm>
            <a:off x="2546448" y="3927982"/>
            <a:ext cx="1551767" cy="430879"/>
          </a:xfrm>
          <a:prstGeom prst="rect">
            <a:avLst/>
          </a:prstGeom>
        </p:spPr>
        <p:txBody>
          <a:bodyPr wrap="squar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04" name="矩形 47"/>
          <p:cNvSpPr>
            <a:spLocks noChangeArrowheads="1"/>
          </p:cNvSpPr>
          <p:nvPr/>
        </p:nvSpPr>
        <p:spPr bwMode="auto">
          <a:xfrm>
            <a:off x="2336637" y="4348366"/>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bg1"/>
                </a:solidFill>
                <a:sym typeface="微软雅黑" pitchFamily="34" charset="-122"/>
              </a:rPr>
              <a:t>在此</a:t>
            </a:r>
            <a:r>
              <a:rPr lang="zh-CN" altLang="en-US" sz="1400" dirty="0">
                <a:solidFill>
                  <a:schemeClr val="bg1"/>
                </a:solidFill>
                <a:sym typeface="微软雅黑" pitchFamily="34" charset="-122"/>
              </a:rPr>
              <a:t>录入上述图表的描述说明，在此录入上述图表的描述说明。</a:t>
            </a:r>
          </a:p>
        </p:txBody>
      </p:sp>
      <p:sp>
        <p:nvSpPr>
          <p:cNvPr id="105" name="矩形 104"/>
          <p:cNvSpPr/>
          <p:nvPr/>
        </p:nvSpPr>
        <p:spPr>
          <a:xfrm>
            <a:off x="10153792" y="3927982"/>
            <a:ext cx="1551767" cy="430879"/>
          </a:xfrm>
          <a:prstGeom prst="rect">
            <a:avLst/>
          </a:prstGeom>
        </p:spPr>
        <p:txBody>
          <a:bodyPr wrap="squar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06" name="矩形 47"/>
          <p:cNvSpPr>
            <a:spLocks noChangeArrowheads="1"/>
          </p:cNvSpPr>
          <p:nvPr/>
        </p:nvSpPr>
        <p:spPr bwMode="auto">
          <a:xfrm>
            <a:off x="9943981" y="4348366"/>
            <a:ext cx="1971389"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bg1"/>
                </a:solidFill>
                <a:sym typeface="微软雅黑" pitchFamily="34" charset="-122"/>
              </a:rPr>
              <a:t>在此</a:t>
            </a:r>
            <a:r>
              <a:rPr lang="zh-CN" altLang="en-US" sz="1400" dirty="0">
                <a:solidFill>
                  <a:schemeClr val="bg1"/>
                </a:solidFill>
                <a:sym typeface="微软雅黑" pitchFamily="34" charset="-122"/>
              </a:rPr>
              <a:t>录入上述图表的描述说明，在此录入上述图表的描述说明。</a:t>
            </a:r>
          </a:p>
        </p:txBody>
      </p:sp>
      <p:sp>
        <p:nvSpPr>
          <p:cNvPr id="107" name="矩形 106"/>
          <p:cNvSpPr/>
          <p:nvPr/>
        </p:nvSpPr>
        <p:spPr>
          <a:xfrm>
            <a:off x="6188002" y="1921233"/>
            <a:ext cx="1551767"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08" name="矩形 47"/>
          <p:cNvSpPr>
            <a:spLocks noChangeArrowheads="1"/>
          </p:cNvSpPr>
          <p:nvPr/>
        </p:nvSpPr>
        <p:spPr bwMode="auto">
          <a:xfrm>
            <a:off x="6188002" y="2341617"/>
            <a:ext cx="3068293" cy="75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300" dirty="0" smtClean="0">
                <a:solidFill>
                  <a:schemeClr val="bg1"/>
                </a:solidFill>
                <a:sym typeface="微软雅黑" pitchFamily="34" charset="-122"/>
              </a:rPr>
              <a:t>在此</a:t>
            </a:r>
            <a:r>
              <a:rPr lang="zh-CN" altLang="en-US" sz="1300" dirty="0">
                <a:solidFill>
                  <a:schemeClr val="bg1"/>
                </a:solidFill>
                <a:sym typeface="微软雅黑" pitchFamily="34" charset="-122"/>
              </a:rPr>
              <a:t>录入上述图表</a:t>
            </a:r>
            <a:r>
              <a:rPr lang="zh-CN" altLang="en-US" sz="1300" dirty="0" smtClean="0">
                <a:solidFill>
                  <a:schemeClr val="bg1"/>
                </a:solidFill>
                <a:sym typeface="微软雅黑" pitchFamily="34" charset="-122"/>
              </a:rPr>
              <a:t>的描述</a:t>
            </a:r>
            <a:r>
              <a:rPr lang="zh-CN" altLang="en-US" sz="1300" dirty="0">
                <a:solidFill>
                  <a:schemeClr val="bg1"/>
                </a:solidFill>
                <a:sym typeface="微软雅黑" pitchFamily="34" charset="-122"/>
              </a:rPr>
              <a:t>说明，在此录入上述图表的描述说明，在此录入上述图表的描述说明。</a:t>
            </a:r>
          </a:p>
        </p:txBody>
      </p:sp>
      <p:sp>
        <p:nvSpPr>
          <p:cNvPr id="109" name="矩形 108"/>
          <p:cNvSpPr/>
          <p:nvPr/>
        </p:nvSpPr>
        <p:spPr>
          <a:xfrm>
            <a:off x="6188002" y="4797962"/>
            <a:ext cx="1551767"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10" name="矩形 47"/>
          <p:cNvSpPr>
            <a:spLocks noChangeArrowheads="1"/>
          </p:cNvSpPr>
          <p:nvPr/>
        </p:nvSpPr>
        <p:spPr bwMode="auto">
          <a:xfrm>
            <a:off x="6188002" y="5218346"/>
            <a:ext cx="3068293" cy="75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300" dirty="0" smtClean="0">
                <a:solidFill>
                  <a:schemeClr val="bg1"/>
                </a:solidFill>
                <a:sym typeface="微软雅黑" pitchFamily="34" charset="-122"/>
              </a:rPr>
              <a:t>在此</a:t>
            </a:r>
            <a:r>
              <a:rPr lang="zh-CN" altLang="en-US" sz="1300" dirty="0">
                <a:solidFill>
                  <a:schemeClr val="bg1"/>
                </a:solidFill>
                <a:sym typeface="微软雅黑" pitchFamily="34" charset="-122"/>
              </a:rPr>
              <a:t>录入上述图表</a:t>
            </a:r>
            <a:r>
              <a:rPr lang="zh-CN" altLang="en-US" sz="1300" dirty="0" smtClean="0">
                <a:solidFill>
                  <a:schemeClr val="bg1"/>
                </a:solidFill>
                <a:sym typeface="微软雅黑" pitchFamily="34" charset="-122"/>
              </a:rPr>
              <a:t>的描述</a:t>
            </a:r>
            <a:r>
              <a:rPr lang="zh-CN" altLang="en-US" sz="1300" dirty="0">
                <a:solidFill>
                  <a:schemeClr val="bg1"/>
                </a:solidFill>
                <a:sym typeface="微软雅黑" pitchFamily="34" charset="-122"/>
              </a:rPr>
              <a:t>说明，在此录入上述图表的描述说明，在此录入上述图表的描述说明。</a:t>
            </a:r>
          </a:p>
        </p:txBody>
      </p:sp>
      <p:sp>
        <p:nvSpPr>
          <p:cNvPr id="111" name="矩形 110"/>
          <p:cNvSpPr/>
          <p:nvPr/>
        </p:nvSpPr>
        <p:spPr>
          <a:xfrm>
            <a:off x="5073804" y="3365824"/>
            <a:ext cx="1551767" cy="430879"/>
          </a:xfrm>
          <a:prstGeom prst="rect">
            <a:avLst/>
          </a:prstGeom>
        </p:spPr>
        <p:txBody>
          <a:bodyPr wrap="squar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112" name="矩形 47"/>
          <p:cNvSpPr>
            <a:spLocks noChangeArrowheads="1"/>
          </p:cNvSpPr>
          <p:nvPr/>
        </p:nvSpPr>
        <p:spPr bwMode="auto">
          <a:xfrm>
            <a:off x="5073804" y="3786208"/>
            <a:ext cx="3068293" cy="75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300" dirty="0" smtClean="0">
                <a:solidFill>
                  <a:schemeClr val="bg1"/>
                </a:solidFill>
                <a:sym typeface="微软雅黑" pitchFamily="34" charset="-122"/>
              </a:rPr>
              <a:t>在此</a:t>
            </a:r>
            <a:r>
              <a:rPr lang="zh-CN" altLang="en-US" sz="1300" dirty="0">
                <a:solidFill>
                  <a:schemeClr val="bg1"/>
                </a:solidFill>
                <a:sym typeface="微软雅黑" pitchFamily="34" charset="-122"/>
              </a:rPr>
              <a:t>录入上述图表</a:t>
            </a:r>
            <a:r>
              <a:rPr lang="zh-CN" altLang="en-US" sz="1300" dirty="0" smtClean="0">
                <a:solidFill>
                  <a:schemeClr val="bg1"/>
                </a:solidFill>
                <a:sym typeface="微软雅黑" pitchFamily="34" charset="-122"/>
              </a:rPr>
              <a:t>的描述</a:t>
            </a:r>
            <a:r>
              <a:rPr lang="zh-CN" altLang="en-US" sz="1300" dirty="0">
                <a:solidFill>
                  <a:schemeClr val="bg1"/>
                </a:solidFill>
                <a:sym typeface="微软雅黑" pitchFamily="34" charset="-122"/>
              </a:rPr>
              <a:t>说明，在此录入上述图表的描述说明，在此录入上述图表的描述说明。</a:t>
            </a:r>
          </a:p>
        </p:txBody>
      </p:sp>
    </p:spTree>
    <p:extLst>
      <p:ext uri="{BB962C8B-B14F-4D97-AF65-F5344CB8AC3E}">
        <p14:creationId xmlns:p14="http://schemas.microsoft.com/office/powerpoint/2010/main" val="171036812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0-#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1+#ppt_w/2"/>
                                          </p:val>
                                        </p:tav>
                                        <p:tav tm="100000">
                                          <p:val>
                                            <p:strVal val="#ppt_x"/>
                                          </p:val>
                                        </p:tav>
                                      </p:tavLst>
                                    </p:anim>
                                    <p:anim calcmode="lin" valueType="num">
                                      <p:cBhvr additive="base">
                                        <p:cTn id="20" dur="50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0-#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p:cTn id="28" dur="350" fill="hold"/>
                                        <p:tgtEl>
                                          <p:spTgt spid="91"/>
                                        </p:tgtEl>
                                        <p:attrNameLst>
                                          <p:attrName>ppt_w</p:attrName>
                                        </p:attrNameLst>
                                      </p:cBhvr>
                                      <p:tavLst>
                                        <p:tav tm="0">
                                          <p:val>
                                            <p:fltVal val="0"/>
                                          </p:val>
                                        </p:tav>
                                        <p:tav tm="100000">
                                          <p:val>
                                            <p:strVal val="#ppt_w"/>
                                          </p:val>
                                        </p:tav>
                                      </p:tavLst>
                                    </p:anim>
                                    <p:anim calcmode="lin" valueType="num">
                                      <p:cBhvr>
                                        <p:cTn id="29" dur="350" fill="hold"/>
                                        <p:tgtEl>
                                          <p:spTgt spid="91"/>
                                        </p:tgtEl>
                                        <p:attrNameLst>
                                          <p:attrName>ppt_h</p:attrName>
                                        </p:attrNameLst>
                                      </p:cBhvr>
                                      <p:tavLst>
                                        <p:tav tm="0">
                                          <p:val>
                                            <p:fltVal val="0"/>
                                          </p:val>
                                        </p:tav>
                                        <p:tav tm="100000">
                                          <p:val>
                                            <p:strVal val="#ppt_h"/>
                                          </p:val>
                                        </p:tav>
                                      </p:tavLst>
                                    </p:anim>
                                    <p:animEffect transition="in" filter="fade">
                                      <p:cBhvr>
                                        <p:cTn id="30" dur="350"/>
                                        <p:tgtEl>
                                          <p:spTgt spid="91"/>
                                        </p:tgtEl>
                                      </p:cBhvr>
                                    </p:animEffect>
                                  </p:childTnLst>
                                </p:cTn>
                              </p:par>
                            </p:childTnLst>
                          </p:cTn>
                        </p:par>
                        <p:par>
                          <p:cTn id="31" fill="hold">
                            <p:stCondLst>
                              <p:cond delay="2350"/>
                            </p:stCondLst>
                            <p:childTnLst>
                              <p:par>
                                <p:cTn id="32" presetID="26" presetClass="emph" presetSubtype="0" fill="hold" nodeType="afterEffect">
                                  <p:stCondLst>
                                    <p:cond delay="0"/>
                                  </p:stCondLst>
                                  <p:childTnLst>
                                    <p:animEffect transition="out" filter="fade">
                                      <p:cBhvr>
                                        <p:cTn id="33" dur="500" tmFilter="0, 0; .2, .5; .8, .5; 1, 0"/>
                                        <p:tgtEl>
                                          <p:spTgt spid="91"/>
                                        </p:tgtEl>
                                      </p:cBhvr>
                                    </p:animEffect>
                                    <p:animScale>
                                      <p:cBhvr>
                                        <p:cTn id="34" dur="250" autoRev="1" fill="hold"/>
                                        <p:tgtEl>
                                          <p:spTgt spid="91"/>
                                        </p:tgtEl>
                                      </p:cBhvr>
                                      <p:by x="105000" y="105000"/>
                                    </p:animScale>
                                  </p:childTnLst>
                                </p:cTn>
                              </p:par>
                              <p:par>
                                <p:cTn id="35" presetID="14" presetClass="entr" presetSubtype="10" fill="hold" grpId="0" nodeType="withEffect">
                                  <p:stCondLst>
                                    <p:cond delay="250"/>
                                  </p:stCondLst>
                                  <p:childTnLst>
                                    <p:set>
                                      <p:cBhvr>
                                        <p:cTn id="36" dur="1" fill="hold">
                                          <p:stCondLst>
                                            <p:cond delay="0"/>
                                          </p:stCondLst>
                                        </p:cTn>
                                        <p:tgtEl>
                                          <p:spTgt spid="107"/>
                                        </p:tgtEl>
                                        <p:attrNameLst>
                                          <p:attrName>style.visibility</p:attrName>
                                        </p:attrNameLst>
                                      </p:cBhvr>
                                      <p:to>
                                        <p:strVal val="visible"/>
                                      </p:to>
                                    </p:set>
                                    <p:animEffect transition="in" filter="randombar(horizontal)">
                                      <p:cBhvr>
                                        <p:cTn id="37" dur="400"/>
                                        <p:tgtEl>
                                          <p:spTgt spid="107"/>
                                        </p:tgtEl>
                                      </p:cBhvr>
                                    </p:animEffect>
                                  </p:childTnLst>
                                </p:cTn>
                              </p:par>
                              <p:par>
                                <p:cTn id="38" presetID="14" presetClass="entr" presetSubtype="10" fill="hold" grpId="0" nodeType="withEffect">
                                  <p:stCondLst>
                                    <p:cond delay="250"/>
                                  </p:stCondLst>
                                  <p:childTnLst>
                                    <p:set>
                                      <p:cBhvr>
                                        <p:cTn id="39" dur="1" fill="hold">
                                          <p:stCondLst>
                                            <p:cond delay="0"/>
                                          </p:stCondLst>
                                        </p:cTn>
                                        <p:tgtEl>
                                          <p:spTgt spid="108"/>
                                        </p:tgtEl>
                                        <p:attrNameLst>
                                          <p:attrName>style.visibility</p:attrName>
                                        </p:attrNameLst>
                                      </p:cBhvr>
                                      <p:to>
                                        <p:strVal val="visible"/>
                                      </p:to>
                                    </p:set>
                                    <p:animEffect transition="in" filter="randombar(horizontal)">
                                      <p:cBhvr>
                                        <p:cTn id="40" dur="400"/>
                                        <p:tgtEl>
                                          <p:spTgt spid="108"/>
                                        </p:tgtEl>
                                      </p:cBhvr>
                                    </p:animEffect>
                                  </p:childTnLst>
                                </p:cTn>
                              </p:par>
                            </p:childTnLst>
                          </p:cTn>
                        </p:par>
                        <p:par>
                          <p:cTn id="41" fill="hold">
                            <p:stCondLst>
                              <p:cond delay="3000"/>
                            </p:stCondLst>
                            <p:childTnLst>
                              <p:par>
                                <p:cTn id="42" presetID="53" presetClass="entr" presetSubtype="16"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p:cTn id="44" dur="350" fill="hold"/>
                                        <p:tgtEl>
                                          <p:spTgt spid="59"/>
                                        </p:tgtEl>
                                        <p:attrNameLst>
                                          <p:attrName>ppt_w</p:attrName>
                                        </p:attrNameLst>
                                      </p:cBhvr>
                                      <p:tavLst>
                                        <p:tav tm="0">
                                          <p:val>
                                            <p:fltVal val="0"/>
                                          </p:val>
                                        </p:tav>
                                        <p:tav tm="100000">
                                          <p:val>
                                            <p:strVal val="#ppt_w"/>
                                          </p:val>
                                        </p:tav>
                                      </p:tavLst>
                                    </p:anim>
                                    <p:anim calcmode="lin" valueType="num">
                                      <p:cBhvr>
                                        <p:cTn id="45" dur="350" fill="hold"/>
                                        <p:tgtEl>
                                          <p:spTgt spid="59"/>
                                        </p:tgtEl>
                                        <p:attrNameLst>
                                          <p:attrName>ppt_h</p:attrName>
                                        </p:attrNameLst>
                                      </p:cBhvr>
                                      <p:tavLst>
                                        <p:tav tm="0">
                                          <p:val>
                                            <p:fltVal val="0"/>
                                          </p:val>
                                        </p:tav>
                                        <p:tav tm="100000">
                                          <p:val>
                                            <p:strVal val="#ppt_h"/>
                                          </p:val>
                                        </p:tav>
                                      </p:tavLst>
                                    </p:anim>
                                    <p:animEffect transition="in" filter="fade">
                                      <p:cBhvr>
                                        <p:cTn id="46" dur="350"/>
                                        <p:tgtEl>
                                          <p:spTgt spid="59"/>
                                        </p:tgtEl>
                                      </p:cBhvr>
                                    </p:animEffect>
                                  </p:childTnLst>
                                </p:cTn>
                              </p:par>
                            </p:childTnLst>
                          </p:cTn>
                        </p:par>
                        <p:par>
                          <p:cTn id="47" fill="hold">
                            <p:stCondLst>
                              <p:cond delay="3350"/>
                            </p:stCondLst>
                            <p:childTnLst>
                              <p:par>
                                <p:cTn id="48" presetID="26" presetClass="emph" presetSubtype="0" fill="hold" nodeType="afterEffect">
                                  <p:stCondLst>
                                    <p:cond delay="0"/>
                                  </p:stCondLst>
                                  <p:childTnLst>
                                    <p:animEffect transition="out" filter="fade">
                                      <p:cBhvr>
                                        <p:cTn id="49" dur="500" tmFilter="0, 0; .2, .5; .8, .5; 1, 0"/>
                                        <p:tgtEl>
                                          <p:spTgt spid="59"/>
                                        </p:tgtEl>
                                      </p:cBhvr>
                                    </p:animEffect>
                                    <p:animScale>
                                      <p:cBhvr>
                                        <p:cTn id="50" dur="250" autoRev="1" fill="hold"/>
                                        <p:tgtEl>
                                          <p:spTgt spid="59"/>
                                        </p:tgtEl>
                                      </p:cBhvr>
                                      <p:by x="105000" y="105000"/>
                                    </p:animScale>
                                  </p:childTnLst>
                                </p:cTn>
                              </p:par>
                              <p:par>
                                <p:cTn id="51" presetID="14" presetClass="entr" presetSubtype="10" fill="hold" grpId="0" nodeType="withEffect">
                                  <p:stCondLst>
                                    <p:cond delay="250"/>
                                  </p:stCondLst>
                                  <p:childTnLst>
                                    <p:set>
                                      <p:cBhvr>
                                        <p:cTn id="52" dur="1" fill="hold">
                                          <p:stCondLst>
                                            <p:cond delay="0"/>
                                          </p:stCondLst>
                                        </p:cTn>
                                        <p:tgtEl>
                                          <p:spTgt spid="111"/>
                                        </p:tgtEl>
                                        <p:attrNameLst>
                                          <p:attrName>style.visibility</p:attrName>
                                        </p:attrNameLst>
                                      </p:cBhvr>
                                      <p:to>
                                        <p:strVal val="visible"/>
                                      </p:to>
                                    </p:set>
                                    <p:animEffect transition="in" filter="randombar(horizontal)">
                                      <p:cBhvr>
                                        <p:cTn id="53" dur="400"/>
                                        <p:tgtEl>
                                          <p:spTgt spid="111"/>
                                        </p:tgtEl>
                                      </p:cBhvr>
                                    </p:animEffect>
                                  </p:childTnLst>
                                </p:cTn>
                              </p:par>
                              <p:par>
                                <p:cTn id="54" presetID="14" presetClass="entr" presetSubtype="10" fill="hold" grpId="0" nodeType="withEffect">
                                  <p:stCondLst>
                                    <p:cond delay="250"/>
                                  </p:stCondLst>
                                  <p:childTnLst>
                                    <p:set>
                                      <p:cBhvr>
                                        <p:cTn id="55" dur="1" fill="hold">
                                          <p:stCondLst>
                                            <p:cond delay="0"/>
                                          </p:stCondLst>
                                        </p:cTn>
                                        <p:tgtEl>
                                          <p:spTgt spid="112"/>
                                        </p:tgtEl>
                                        <p:attrNameLst>
                                          <p:attrName>style.visibility</p:attrName>
                                        </p:attrNameLst>
                                      </p:cBhvr>
                                      <p:to>
                                        <p:strVal val="visible"/>
                                      </p:to>
                                    </p:set>
                                    <p:animEffect transition="in" filter="randombar(horizontal)">
                                      <p:cBhvr>
                                        <p:cTn id="56" dur="400"/>
                                        <p:tgtEl>
                                          <p:spTgt spid="112"/>
                                        </p:tgtEl>
                                      </p:cBhvr>
                                    </p:animEffect>
                                  </p:childTnLst>
                                </p:cTn>
                              </p:par>
                            </p:childTnLst>
                          </p:cTn>
                        </p:par>
                        <p:par>
                          <p:cTn id="57" fill="hold">
                            <p:stCondLst>
                              <p:cond delay="4000"/>
                            </p:stCondLst>
                            <p:childTnLst>
                              <p:par>
                                <p:cTn id="58" presetID="53" presetClass="entr" presetSubtype="16" fill="hold" nodeType="after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p:cTn id="60" dur="350" fill="hold"/>
                                        <p:tgtEl>
                                          <p:spTgt spid="88"/>
                                        </p:tgtEl>
                                        <p:attrNameLst>
                                          <p:attrName>ppt_w</p:attrName>
                                        </p:attrNameLst>
                                      </p:cBhvr>
                                      <p:tavLst>
                                        <p:tav tm="0">
                                          <p:val>
                                            <p:fltVal val="0"/>
                                          </p:val>
                                        </p:tav>
                                        <p:tav tm="100000">
                                          <p:val>
                                            <p:strVal val="#ppt_w"/>
                                          </p:val>
                                        </p:tav>
                                      </p:tavLst>
                                    </p:anim>
                                    <p:anim calcmode="lin" valueType="num">
                                      <p:cBhvr>
                                        <p:cTn id="61" dur="350" fill="hold"/>
                                        <p:tgtEl>
                                          <p:spTgt spid="88"/>
                                        </p:tgtEl>
                                        <p:attrNameLst>
                                          <p:attrName>ppt_h</p:attrName>
                                        </p:attrNameLst>
                                      </p:cBhvr>
                                      <p:tavLst>
                                        <p:tav tm="0">
                                          <p:val>
                                            <p:fltVal val="0"/>
                                          </p:val>
                                        </p:tav>
                                        <p:tav tm="100000">
                                          <p:val>
                                            <p:strVal val="#ppt_h"/>
                                          </p:val>
                                        </p:tav>
                                      </p:tavLst>
                                    </p:anim>
                                    <p:animEffect transition="in" filter="fade">
                                      <p:cBhvr>
                                        <p:cTn id="62" dur="350"/>
                                        <p:tgtEl>
                                          <p:spTgt spid="88"/>
                                        </p:tgtEl>
                                      </p:cBhvr>
                                    </p:animEffect>
                                  </p:childTnLst>
                                </p:cTn>
                              </p:par>
                            </p:childTnLst>
                          </p:cTn>
                        </p:par>
                        <p:par>
                          <p:cTn id="63" fill="hold">
                            <p:stCondLst>
                              <p:cond delay="4350"/>
                            </p:stCondLst>
                            <p:childTnLst>
                              <p:par>
                                <p:cTn id="64" presetID="26" presetClass="emph" presetSubtype="0" fill="hold" nodeType="afterEffect">
                                  <p:stCondLst>
                                    <p:cond delay="0"/>
                                  </p:stCondLst>
                                  <p:childTnLst>
                                    <p:animEffect transition="out" filter="fade">
                                      <p:cBhvr>
                                        <p:cTn id="65" dur="500" tmFilter="0, 0; .2, .5; .8, .5; 1, 0"/>
                                        <p:tgtEl>
                                          <p:spTgt spid="88"/>
                                        </p:tgtEl>
                                      </p:cBhvr>
                                    </p:animEffect>
                                    <p:animScale>
                                      <p:cBhvr>
                                        <p:cTn id="66" dur="250" autoRev="1" fill="hold"/>
                                        <p:tgtEl>
                                          <p:spTgt spid="88"/>
                                        </p:tgtEl>
                                      </p:cBhvr>
                                      <p:by x="105000" y="105000"/>
                                    </p:animScale>
                                  </p:childTnLst>
                                </p:cTn>
                              </p:par>
                              <p:par>
                                <p:cTn id="67" presetID="14" presetClass="entr" presetSubtype="10" fill="hold" grpId="0" nodeType="withEffect">
                                  <p:stCondLst>
                                    <p:cond delay="250"/>
                                  </p:stCondLst>
                                  <p:childTnLst>
                                    <p:set>
                                      <p:cBhvr>
                                        <p:cTn id="68" dur="1" fill="hold">
                                          <p:stCondLst>
                                            <p:cond delay="0"/>
                                          </p:stCondLst>
                                        </p:cTn>
                                        <p:tgtEl>
                                          <p:spTgt spid="109"/>
                                        </p:tgtEl>
                                        <p:attrNameLst>
                                          <p:attrName>style.visibility</p:attrName>
                                        </p:attrNameLst>
                                      </p:cBhvr>
                                      <p:to>
                                        <p:strVal val="visible"/>
                                      </p:to>
                                    </p:set>
                                    <p:animEffect transition="in" filter="randombar(horizontal)">
                                      <p:cBhvr>
                                        <p:cTn id="69" dur="400"/>
                                        <p:tgtEl>
                                          <p:spTgt spid="109"/>
                                        </p:tgtEl>
                                      </p:cBhvr>
                                    </p:animEffect>
                                  </p:childTnLst>
                                </p:cTn>
                              </p:par>
                              <p:par>
                                <p:cTn id="70" presetID="14" presetClass="entr" presetSubtype="10" fill="hold" grpId="0" nodeType="withEffect">
                                  <p:stCondLst>
                                    <p:cond delay="250"/>
                                  </p:stCondLst>
                                  <p:childTnLst>
                                    <p:set>
                                      <p:cBhvr>
                                        <p:cTn id="71" dur="1" fill="hold">
                                          <p:stCondLst>
                                            <p:cond delay="0"/>
                                          </p:stCondLst>
                                        </p:cTn>
                                        <p:tgtEl>
                                          <p:spTgt spid="110"/>
                                        </p:tgtEl>
                                        <p:attrNameLst>
                                          <p:attrName>style.visibility</p:attrName>
                                        </p:attrNameLst>
                                      </p:cBhvr>
                                      <p:to>
                                        <p:strVal val="visible"/>
                                      </p:to>
                                    </p:set>
                                    <p:animEffect transition="in" filter="randombar(horizontal)">
                                      <p:cBhvr>
                                        <p:cTn id="72" dur="400"/>
                                        <p:tgtEl>
                                          <p:spTgt spid="110"/>
                                        </p:tgtEl>
                                      </p:cBhvr>
                                    </p:animEffect>
                                  </p:childTnLst>
                                </p:cTn>
                              </p:par>
                            </p:childTnLst>
                          </p:cTn>
                        </p:par>
                        <p:par>
                          <p:cTn id="73" fill="hold">
                            <p:stCondLst>
                              <p:cond delay="5000"/>
                            </p:stCondLst>
                            <p:childTnLst>
                              <p:par>
                                <p:cTn id="74" presetID="35" presetClass="entr" presetSubtype="0" fill="hold" nodeType="after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750"/>
                                        <p:tgtEl>
                                          <p:spTgt spid="100"/>
                                        </p:tgtEl>
                                      </p:cBhvr>
                                    </p:animEffect>
                                    <p:anim calcmode="lin" valueType="num">
                                      <p:cBhvr>
                                        <p:cTn id="77" dur="750" fill="hold"/>
                                        <p:tgtEl>
                                          <p:spTgt spid="100"/>
                                        </p:tgtEl>
                                        <p:attrNameLst>
                                          <p:attrName>style.rotation</p:attrName>
                                        </p:attrNameLst>
                                      </p:cBhvr>
                                      <p:tavLst>
                                        <p:tav tm="0">
                                          <p:val>
                                            <p:fltVal val="720"/>
                                          </p:val>
                                        </p:tav>
                                        <p:tav tm="100000">
                                          <p:val>
                                            <p:fltVal val="0"/>
                                          </p:val>
                                        </p:tav>
                                      </p:tavLst>
                                    </p:anim>
                                    <p:anim calcmode="lin" valueType="num">
                                      <p:cBhvr>
                                        <p:cTn id="78" dur="750" fill="hold"/>
                                        <p:tgtEl>
                                          <p:spTgt spid="100"/>
                                        </p:tgtEl>
                                        <p:attrNameLst>
                                          <p:attrName>ppt_h</p:attrName>
                                        </p:attrNameLst>
                                      </p:cBhvr>
                                      <p:tavLst>
                                        <p:tav tm="0">
                                          <p:val>
                                            <p:fltVal val="0"/>
                                          </p:val>
                                        </p:tav>
                                        <p:tav tm="100000">
                                          <p:val>
                                            <p:strVal val="#ppt_h"/>
                                          </p:val>
                                        </p:tav>
                                      </p:tavLst>
                                    </p:anim>
                                    <p:anim calcmode="lin" valueType="num">
                                      <p:cBhvr>
                                        <p:cTn id="79" dur="750" fill="hold"/>
                                        <p:tgtEl>
                                          <p:spTgt spid="100"/>
                                        </p:tgtEl>
                                        <p:attrNameLst>
                                          <p:attrName>ppt_w</p:attrName>
                                        </p:attrNameLst>
                                      </p:cBhvr>
                                      <p:tavLst>
                                        <p:tav tm="0">
                                          <p:val>
                                            <p:fltVal val="0"/>
                                          </p:val>
                                        </p:tav>
                                        <p:tav tm="100000">
                                          <p:val>
                                            <p:strVal val="#ppt_w"/>
                                          </p:val>
                                        </p:tav>
                                      </p:tavLst>
                                    </p:anim>
                                  </p:childTnLst>
                                </p:cTn>
                              </p:par>
                            </p:childTnLst>
                          </p:cTn>
                        </p:par>
                        <p:par>
                          <p:cTn id="80" fill="hold">
                            <p:stCondLst>
                              <p:cond delay="5750"/>
                            </p:stCondLst>
                            <p:childTnLst>
                              <p:par>
                                <p:cTn id="81" presetID="14" presetClass="entr" presetSubtype="10" fill="hold" grpId="0" nodeType="afterEffect">
                                  <p:stCondLst>
                                    <p:cond delay="0"/>
                                  </p:stCondLst>
                                  <p:childTnLst>
                                    <p:set>
                                      <p:cBhvr>
                                        <p:cTn id="82" dur="1" fill="hold">
                                          <p:stCondLst>
                                            <p:cond delay="0"/>
                                          </p:stCondLst>
                                        </p:cTn>
                                        <p:tgtEl>
                                          <p:spTgt spid="103"/>
                                        </p:tgtEl>
                                        <p:attrNameLst>
                                          <p:attrName>style.visibility</p:attrName>
                                        </p:attrNameLst>
                                      </p:cBhvr>
                                      <p:to>
                                        <p:strVal val="visible"/>
                                      </p:to>
                                    </p:set>
                                    <p:animEffect transition="in" filter="randombar(horizontal)">
                                      <p:cBhvr>
                                        <p:cTn id="83" dur="400"/>
                                        <p:tgtEl>
                                          <p:spTgt spid="103"/>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randombar(horizontal)">
                                      <p:cBhvr>
                                        <p:cTn id="86" dur="400"/>
                                        <p:tgtEl>
                                          <p:spTgt spid="104"/>
                                        </p:tgtEl>
                                      </p:cBhvr>
                                    </p:animEffect>
                                  </p:childTnLst>
                                </p:cTn>
                              </p:par>
                            </p:childTnLst>
                          </p:cTn>
                        </p:par>
                        <p:par>
                          <p:cTn id="87" fill="hold">
                            <p:stCondLst>
                              <p:cond delay="6150"/>
                            </p:stCondLst>
                            <p:childTnLst>
                              <p:par>
                                <p:cTn id="88" presetID="35" presetClass="entr" presetSubtype="0" fill="hold" nodeType="afterEffect">
                                  <p:stCondLst>
                                    <p:cond delay="0"/>
                                  </p:stCondLst>
                                  <p:childTnLst>
                                    <p:set>
                                      <p:cBhvr>
                                        <p:cTn id="89" dur="1" fill="hold">
                                          <p:stCondLst>
                                            <p:cond delay="0"/>
                                          </p:stCondLst>
                                        </p:cTn>
                                        <p:tgtEl>
                                          <p:spTgt spid="95"/>
                                        </p:tgtEl>
                                        <p:attrNameLst>
                                          <p:attrName>style.visibility</p:attrName>
                                        </p:attrNameLst>
                                      </p:cBhvr>
                                      <p:to>
                                        <p:strVal val="visible"/>
                                      </p:to>
                                    </p:set>
                                    <p:animEffect transition="in" filter="fade">
                                      <p:cBhvr>
                                        <p:cTn id="90" dur="750"/>
                                        <p:tgtEl>
                                          <p:spTgt spid="95"/>
                                        </p:tgtEl>
                                      </p:cBhvr>
                                    </p:animEffect>
                                    <p:anim calcmode="lin" valueType="num">
                                      <p:cBhvr>
                                        <p:cTn id="91" dur="750" fill="hold"/>
                                        <p:tgtEl>
                                          <p:spTgt spid="95"/>
                                        </p:tgtEl>
                                        <p:attrNameLst>
                                          <p:attrName>style.rotation</p:attrName>
                                        </p:attrNameLst>
                                      </p:cBhvr>
                                      <p:tavLst>
                                        <p:tav tm="0">
                                          <p:val>
                                            <p:fltVal val="720"/>
                                          </p:val>
                                        </p:tav>
                                        <p:tav tm="100000">
                                          <p:val>
                                            <p:fltVal val="0"/>
                                          </p:val>
                                        </p:tav>
                                      </p:tavLst>
                                    </p:anim>
                                    <p:anim calcmode="lin" valueType="num">
                                      <p:cBhvr>
                                        <p:cTn id="92" dur="750" fill="hold"/>
                                        <p:tgtEl>
                                          <p:spTgt spid="95"/>
                                        </p:tgtEl>
                                        <p:attrNameLst>
                                          <p:attrName>ppt_h</p:attrName>
                                        </p:attrNameLst>
                                      </p:cBhvr>
                                      <p:tavLst>
                                        <p:tav tm="0">
                                          <p:val>
                                            <p:fltVal val="0"/>
                                          </p:val>
                                        </p:tav>
                                        <p:tav tm="100000">
                                          <p:val>
                                            <p:strVal val="#ppt_h"/>
                                          </p:val>
                                        </p:tav>
                                      </p:tavLst>
                                    </p:anim>
                                    <p:anim calcmode="lin" valueType="num">
                                      <p:cBhvr>
                                        <p:cTn id="93" dur="750" fill="hold"/>
                                        <p:tgtEl>
                                          <p:spTgt spid="95"/>
                                        </p:tgtEl>
                                        <p:attrNameLst>
                                          <p:attrName>ppt_w</p:attrName>
                                        </p:attrNameLst>
                                      </p:cBhvr>
                                      <p:tavLst>
                                        <p:tav tm="0">
                                          <p:val>
                                            <p:fltVal val="0"/>
                                          </p:val>
                                        </p:tav>
                                        <p:tav tm="100000">
                                          <p:val>
                                            <p:strVal val="#ppt_w"/>
                                          </p:val>
                                        </p:tav>
                                      </p:tavLst>
                                    </p:anim>
                                  </p:childTnLst>
                                </p:cTn>
                              </p:par>
                            </p:childTnLst>
                          </p:cTn>
                        </p:par>
                        <p:par>
                          <p:cTn id="94" fill="hold">
                            <p:stCondLst>
                              <p:cond delay="6900"/>
                            </p:stCondLst>
                            <p:childTnLst>
                              <p:par>
                                <p:cTn id="95" presetID="14" presetClass="entr" presetSubtype="10" fill="hold" grpId="0" nodeType="afterEffect">
                                  <p:stCondLst>
                                    <p:cond delay="0"/>
                                  </p:stCondLst>
                                  <p:childTnLst>
                                    <p:set>
                                      <p:cBhvr>
                                        <p:cTn id="96" dur="1" fill="hold">
                                          <p:stCondLst>
                                            <p:cond delay="0"/>
                                          </p:stCondLst>
                                        </p:cTn>
                                        <p:tgtEl>
                                          <p:spTgt spid="105"/>
                                        </p:tgtEl>
                                        <p:attrNameLst>
                                          <p:attrName>style.visibility</p:attrName>
                                        </p:attrNameLst>
                                      </p:cBhvr>
                                      <p:to>
                                        <p:strVal val="visible"/>
                                      </p:to>
                                    </p:set>
                                    <p:animEffect transition="in" filter="randombar(horizontal)">
                                      <p:cBhvr>
                                        <p:cTn id="97" dur="400"/>
                                        <p:tgtEl>
                                          <p:spTgt spid="105"/>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randombar(horizontal)">
                                      <p:cBhvr>
                                        <p:cTn id="100" dur="4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6" grpId="0" animBg="1"/>
      <p:bldP spid="57" grpId="0" animBg="1"/>
      <p:bldP spid="58" grpId="0" animBg="1"/>
      <p:bldP spid="103" grpId="0"/>
      <p:bldP spid="104" grpId="0"/>
      <p:bldP spid="105" grpId="0"/>
      <p:bldP spid="106" grpId="0"/>
      <p:bldP spid="107" grpId="0"/>
      <p:bldP spid="108" grpId="0"/>
      <p:bldP spid="109" grpId="0"/>
      <p:bldP spid="110" grpId="0"/>
      <p:bldP spid="111" grpId="0"/>
      <p:bldP spid="1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任意多边形 5"/>
          <p:cNvSpPr/>
          <p:nvPr/>
        </p:nvSpPr>
        <p:spPr>
          <a:xfrm rot="5400000">
            <a:off x="4353671" y="3463946"/>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ea typeface="微软雅黑" pitchFamily="34" charset="-122"/>
            </a:endParaRPr>
          </a:p>
        </p:txBody>
      </p:sp>
      <p:sp>
        <p:nvSpPr>
          <p:cNvPr id="7" name="任意多边形 6"/>
          <p:cNvSpPr/>
          <p:nvPr/>
        </p:nvSpPr>
        <p:spPr>
          <a:xfrm rot="18900000">
            <a:off x="2814883" y="3283675"/>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ea typeface="微软雅黑" pitchFamily="34" charset="-122"/>
            </a:endParaRPr>
          </a:p>
        </p:txBody>
      </p:sp>
      <p:sp>
        <p:nvSpPr>
          <p:cNvPr id="8" name="任意多边形 7"/>
          <p:cNvSpPr/>
          <p:nvPr/>
        </p:nvSpPr>
        <p:spPr>
          <a:xfrm rot="18900000" flipV="1">
            <a:off x="3641648" y="4109556"/>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ea typeface="微软雅黑" pitchFamily="34" charset="-122"/>
            </a:endParaRPr>
          </a:p>
        </p:txBody>
      </p:sp>
      <p:sp>
        <p:nvSpPr>
          <p:cNvPr id="9" name="任意多边形 8"/>
          <p:cNvSpPr/>
          <p:nvPr/>
        </p:nvSpPr>
        <p:spPr>
          <a:xfrm rot="2700000">
            <a:off x="3622597" y="2454728"/>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ea typeface="微软雅黑" pitchFamily="34" charset="-122"/>
            </a:endParaRPr>
          </a:p>
        </p:txBody>
      </p:sp>
      <p:sp>
        <p:nvSpPr>
          <p:cNvPr id="10" name="心形 9"/>
          <p:cNvSpPr/>
          <p:nvPr/>
        </p:nvSpPr>
        <p:spPr>
          <a:xfrm>
            <a:off x="4000777" y="2110969"/>
            <a:ext cx="351692" cy="293077"/>
          </a:xfrm>
          <a:prstGeom prst="hear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grpSp>
        <p:nvGrpSpPr>
          <p:cNvPr id="11" name="组合 10"/>
          <p:cNvGrpSpPr/>
          <p:nvPr/>
        </p:nvGrpSpPr>
        <p:grpSpPr>
          <a:xfrm>
            <a:off x="5631488" y="3577871"/>
            <a:ext cx="224872" cy="564609"/>
            <a:chOff x="3114596" y="2996938"/>
            <a:chExt cx="224872" cy="564609"/>
          </a:xfrm>
          <a:solidFill>
            <a:schemeClr val="bg2">
              <a:lumMod val="75000"/>
            </a:schemeClr>
          </a:solidFill>
        </p:grpSpPr>
        <p:sp>
          <p:nvSpPr>
            <p:cNvPr id="12" name="椭圆 11"/>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13" name="同侧圆角矩形 12"/>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14" name="矩形 13"/>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15" name="同侧圆角矩形 14"/>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16" name="同侧圆角矩形 15"/>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17" name="同侧圆角矩形 16"/>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18" name="同侧圆角矩形 17"/>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grpSp>
      <p:grpSp>
        <p:nvGrpSpPr>
          <p:cNvPr id="19" name="组合 18"/>
          <p:cNvGrpSpPr/>
          <p:nvPr/>
        </p:nvGrpSpPr>
        <p:grpSpPr>
          <a:xfrm>
            <a:off x="2323018" y="3665474"/>
            <a:ext cx="439857" cy="311768"/>
            <a:chOff x="4979939" y="3638125"/>
            <a:chExt cx="439857" cy="311768"/>
          </a:xfrm>
          <a:solidFill>
            <a:schemeClr val="bg2">
              <a:lumMod val="75000"/>
            </a:schemeClr>
          </a:solidFill>
        </p:grpSpPr>
        <p:grpSp>
          <p:nvGrpSpPr>
            <p:cNvPr id="20" name="组合 19"/>
            <p:cNvGrpSpPr/>
            <p:nvPr/>
          </p:nvGrpSpPr>
          <p:grpSpPr>
            <a:xfrm>
              <a:off x="4979939" y="3681386"/>
              <a:ext cx="439857" cy="268507"/>
              <a:chOff x="4975778" y="3669385"/>
              <a:chExt cx="439857" cy="268507"/>
            </a:xfrm>
            <a:grpFill/>
          </p:grpSpPr>
          <p:grpSp>
            <p:nvGrpSpPr>
              <p:cNvPr id="22" name="组合 21"/>
              <p:cNvGrpSpPr/>
              <p:nvPr/>
            </p:nvGrpSpPr>
            <p:grpSpPr>
              <a:xfrm>
                <a:off x="4975778" y="3689944"/>
                <a:ext cx="439857" cy="24689"/>
                <a:chOff x="4902784" y="3688900"/>
                <a:chExt cx="439857" cy="24689"/>
              </a:xfrm>
              <a:grpFill/>
            </p:grpSpPr>
            <p:sp>
              <p:nvSpPr>
                <p:cNvPr id="26" name="矩形 25"/>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27" name="矩形 26"/>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grpSp>
          <p:sp>
            <p:nvSpPr>
              <p:cNvPr id="23" name="等腰三角形 22"/>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24" name="矩形 23"/>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25" name="矩形 24"/>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grpSp>
        <p:sp>
          <p:nvSpPr>
            <p:cNvPr id="21" name="剪去单角的矩形 20"/>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grpSp>
      <p:grpSp>
        <p:nvGrpSpPr>
          <p:cNvPr id="28" name="组合 27"/>
          <p:cNvGrpSpPr/>
          <p:nvPr/>
        </p:nvGrpSpPr>
        <p:grpSpPr>
          <a:xfrm>
            <a:off x="3942688" y="5250934"/>
            <a:ext cx="465358" cy="418456"/>
            <a:chOff x="2928203" y="5369694"/>
            <a:chExt cx="465358" cy="418456"/>
          </a:xfrm>
          <a:solidFill>
            <a:schemeClr val="bg2">
              <a:lumMod val="75000"/>
            </a:schemeClr>
          </a:solidFill>
        </p:grpSpPr>
        <p:grpSp>
          <p:nvGrpSpPr>
            <p:cNvPr id="29" name="组合 28"/>
            <p:cNvGrpSpPr/>
            <p:nvPr/>
          </p:nvGrpSpPr>
          <p:grpSpPr>
            <a:xfrm>
              <a:off x="2928203" y="5369694"/>
              <a:ext cx="460390" cy="418456"/>
              <a:chOff x="10760386" y="4041158"/>
              <a:chExt cx="460390" cy="418456"/>
            </a:xfrm>
            <a:grpFill/>
          </p:grpSpPr>
          <p:sp>
            <p:nvSpPr>
              <p:cNvPr id="32" name="任意多边形 31"/>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278127 w 406232"/>
                  <a:gd name="connsiteY7" fmla="*/ 209845 h 348959"/>
                  <a:gd name="connsiteX8" fmla="*/ 211452 w 406232"/>
                  <a:gd name="connsiteY8" fmla="*/ 305095 h 348959"/>
                  <a:gd name="connsiteX9" fmla="*/ 128108 w 406232"/>
                  <a:gd name="connsiteY9" fmla="*/ 345576 h 348959"/>
                  <a:gd name="connsiteX10" fmla="*/ 44765 w 406232"/>
                  <a:gd name="connsiteY10" fmla="*/ 345576 h 348959"/>
                  <a:gd name="connsiteX11" fmla="*/ 6665 w 406232"/>
                  <a:gd name="connsiteY11" fmla="*/ 305095 h 348959"/>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7668 w 407235"/>
                  <a:gd name="connsiteY0" fmla="*/ 305095 h 357637"/>
                  <a:gd name="connsiteX1" fmla="*/ 7668 w 407235"/>
                  <a:gd name="connsiteY1" fmla="*/ 226514 h 357637"/>
                  <a:gd name="connsiteX2" fmla="*/ 74343 w 407235"/>
                  <a:gd name="connsiteY2" fmla="*/ 128882 h 357637"/>
                  <a:gd name="connsiteX3" fmla="*/ 245793 w 407235"/>
                  <a:gd name="connsiteY3" fmla="*/ 43157 h 357637"/>
                  <a:gd name="connsiteX4" fmla="*/ 402955 w 407235"/>
                  <a:gd name="connsiteY4" fmla="*/ 295 h 357637"/>
                  <a:gd name="connsiteX5" fmla="*/ 360093 w 407235"/>
                  <a:gd name="connsiteY5" fmla="*/ 26489 h 357637"/>
                  <a:gd name="connsiteX6" fmla="*/ 331518 w 407235"/>
                  <a:gd name="connsiteY6" fmla="*/ 69351 h 357637"/>
                  <a:gd name="connsiteX7" fmla="*/ 279130 w 407235"/>
                  <a:gd name="connsiteY7" fmla="*/ 209845 h 357637"/>
                  <a:gd name="connsiteX8" fmla="*/ 212455 w 407235"/>
                  <a:gd name="connsiteY8" fmla="*/ 305095 h 357637"/>
                  <a:gd name="connsiteX9" fmla="*/ 121967 w 407235"/>
                  <a:gd name="connsiteY9" fmla="*/ 355101 h 357637"/>
                  <a:gd name="connsiteX10" fmla="*/ 45768 w 407235"/>
                  <a:gd name="connsiteY10" fmla="*/ 345576 h 357637"/>
                  <a:gd name="connsiteX11" fmla="*/ 7668 w 407235"/>
                  <a:gd name="connsiteY11" fmla="*/ 305095 h 35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33" name="任意多边形 32"/>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 fmla="*/ 114303 w 114766"/>
                  <a:gd name="connsiteY0" fmla="*/ 7143 h 117111"/>
                  <a:gd name="connsiteX1" fmla="*/ 66678 w 114766"/>
                  <a:gd name="connsiteY1" fmla="*/ 66675 h 117111"/>
                  <a:gd name="connsiteX2" fmla="*/ 40484 w 114766"/>
                  <a:gd name="connsiteY2" fmla="*/ 116681 h 117111"/>
                  <a:gd name="connsiteX3" fmla="*/ 3 w 114766"/>
                  <a:gd name="connsiteY3" fmla="*/ 88106 h 117111"/>
                  <a:gd name="connsiteX4" fmla="*/ 42865 w 114766"/>
                  <a:gd name="connsiteY4" fmla="*/ 40481 h 117111"/>
                  <a:gd name="connsiteX5" fmla="*/ 88109 w 114766"/>
                  <a:gd name="connsiteY5" fmla="*/ 4762 h 117111"/>
                  <a:gd name="connsiteX6" fmla="*/ 114303 w 114766"/>
                  <a:gd name="connsiteY6" fmla="*/ 7143 h 117111"/>
                  <a:gd name="connsiteX0" fmla="*/ 114306 w 114769"/>
                  <a:gd name="connsiteY0" fmla="*/ 7143 h 109586"/>
                  <a:gd name="connsiteX1" fmla="*/ 66681 w 114769"/>
                  <a:gd name="connsiteY1" fmla="*/ 66675 h 109586"/>
                  <a:gd name="connsiteX2" fmla="*/ 29099 w 114769"/>
                  <a:gd name="connsiteY2" fmla="*/ 108934 h 109586"/>
                  <a:gd name="connsiteX3" fmla="*/ 6 w 114769"/>
                  <a:gd name="connsiteY3" fmla="*/ 88106 h 109586"/>
                  <a:gd name="connsiteX4" fmla="*/ 42868 w 114769"/>
                  <a:gd name="connsiteY4" fmla="*/ 40481 h 109586"/>
                  <a:gd name="connsiteX5" fmla="*/ 88112 w 114769"/>
                  <a:gd name="connsiteY5" fmla="*/ 4762 h 109586"/>
                  <a:gd name="connsiteX6" fmla="*/ 114306 w 114769"/>
                  <a:gd name="connsiteY6" fmla="*/ 7143 h 109586"/>
                  <a:gd name="connsiteX0" fmla="*/ 148467 w 148642"/>
                  <a:gd name="connsiteY0" fmla="*/ 2864 h 123382"/>
                  <a:gd name="connsiteX1" fmla="*/ 66681 w 148642"/>
                  <a:gd name="connsiteY1" fmla="*/ 80472 h 123382"/>
                  <a:gd name="connsiteX2" fmla="*/ 29099 w 148642"/>
                  <a:gd name="connsiteY2" fmla="*/ 122731 h 123382"/>
                  <a:gd name="connsiteX3" fmla="*/ 6 w 148642"/>
                  <a:gd name="connsiteY3" fmla="*/ 101903 h 123382"/>
                  <a:gd name="connsiteX4" fmla="*/ 42868 w 148642"/>
                  <a:gd name="connsiteY4" fmla="*/ 54278 h 123382"/>
                  <a:gd name="connsiteX5" fmla="*/ 88112 w 148642"/>
                  <a:gd name="connsiteY5" fmla="*/ 18559 h 123382"/>
                  <a:gd name="connsiteX6" fmla="*/ 148467 w 148642"/>
                  <a:gd name="connsiteY6" fmla="*/ 2864 h 123382"/>
                  <a:gd name="connsiteX0" fmla="*/ 148467 w 151739"/>
                  <a:gd name="connsiteY0" fmla="*/ 11381 h 131899"/>
                  <a:gd name="connsiteX1" fmla="*/ 66681 w 151739"/>
                  <a:gd name="connsiteY1" fmla="*/ 88989 h 131899"/>
                  <a:gd name="connsiteX2" fmla="*/ 29099 w 151739"/>
                  <a:gd name="connsiteY2" fmla="*/ 131248 h 131899"/>
                  <a:gd name="connsiteX3" fmla="*/ 6 w 151739"/>
                  <a:gd name="connsiteY3" fmla="*/ 110420 h 131899"/>
                  <a:gd name="connsiteX4" fmla="*/ 42868 w 151739"/>
                  <a:gd name="connsiteY4" fmla="*/ 62795 h 131899"/>
                  <a:gd name="connsiteX5" fmla="*/ 129865 w 151739"/>
                  <a:gd name="connsiteY5" fmla="*/ 3837 h 131899"/>
                  <a:gd name="connsiteX6" fmla="*/ 148467 w 151739"/>
                  <a:gd name="connsiteY6" fmla="*/ 11381 h 13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grpSp>
        <p:sp>
          <p:nvSpPr>
            <p:cNvPr id="30" name="任意多边形 29"/>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sp>
          <p:nvSpPr>
            <p:cNvPr id="31" name="任意多边形 30"/>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 fmla="*/ 3352 w 180873"/>
                <a:gd name="connsiteY0" fmla="*/ 166776 h 173137"/>
                <a:gd name="connsiteX1" fmla="*/ 93840 w 180873"/>
                <a:gd name="connsiteY1" fmla="*/ 64383 h 173137"/>
                <a:gd name="connsiteX2" fmla="*/ 179565 w 180873"/>
                <a:gd name="connsiteY2" fmla="*/ 89 h 173137"/>
                <a:gd name="connsiteX3" fmla="*/ 139083 w 180873"/>
                <a:gd name="connsiteY3" fmla="*/ 52476 h 173137"/>
                <a:gd name="connsiteX4" fmla="*/ 50977 w 180873"/>
                <a:gd name="connsiteY4" fmla="*/ 138201 h 173137"/>
                <a:gd name="connsiteX5" fmla="*/ 22402 w 180873"/>
                <a:gd name="connsiteY5" fmla="*/ 159633 h 173137"/>
                <a:gd name="connsiteX6" fmla="*/ 3352 w 180873"/>
                <a:gd name="connsiteY6" fmla="*/ 166776 h 173137"/>
                <a:gd name="connsiteX0" fmla="*/ 4789 w 182310"/>
                <a:gd name="connsiteY0" fmla="*/ 166776 h 185696"/>
                <a:gd name="connsiteX1" fmla="*/ 95277 w 182310"/>
                <a:gd name="connsiteY1" fmla="*/ 64383 h 185696"/>
                <a:gd name="connsiteX2" fmla="*/ 181002 w 182310"/>
                <a:gd name="connsiteY2" fmla="*/ 89 h 185696"/>
                <a:gd name="connsiteX3" fmla="*/ 140520 w 182310"/>
                <a:gd name="connsiteY3" fmla="*/ 52476 h 185696"/>
                <a:gd name="connsiteX4" fmla="*/ 52414 w 182310"/>
                <a:gd name="connsiteY4" fmla="*/ 138201 h 185696"/>
                <a:gd name="connsiteX5" fmla="*/ 16695 w 182310"/>
                <a:gd name="connsiteY5" fmla="*/ 183445 h 185696"/>
                <a:gd name="connsiteX6" fmla="*/ 4789 w 182310"/>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8201 h 185696"/>
                <a:gd name="connsiteX5" fmla="*/ 16695 w 181809"/>
                <a:gd name="connsiteY5" fmla="*/ 183445 h 185696"/>
                <a:gd name="connsiteX6" fmla="*/ 4789 w 181809"/>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3439 h 185696"/>
                <a:gd name="connsiteX5" fmla="*/ 16695 w 181809"/>
                <a:gd name="connsiteY5" fmla="*/ 183445 h 185696"/>
                <a:gd name="connsiteX6" fmla="*/ 4789 w 181809"/>
                <a:gd name="connsiteY6" fmla="*/ 166776 h 185696"/>
                <a:gd name="connsiteX0" fmla="*/ 6892 w 183912"/>
                <a:gd name="connsiteY0" fmla="*/ 166776 h 183799"/>
                <a:gd name="connsiteX1" fmla="*/ 97380 w 183912"/>
                <a:gd name="connsiteY1" fmla="*/ 64383 h 183799"/>
                <a:gd name="connsiteX2" fmla="*/ 183105 w 183912"/>
                <a:gd name="connsiteY2" fmla="*/ 89 h 183799"/>
                <a:gd name="connsiteX3" fmla="*/ 135479 w 183912"/>
                <a:gd name="connsiteY3" fmla="*/ 52476 h 183799"/>
                <a:gd name="connsiteX4" fmla="*/ 54517 w 183912"/>
                <a:gd name="connsiteY4" fmla="*/ 133439 h 183799"/>
                <a:gd name="connsiteX5" fmla="*/ 11655 w 183912"/>
                <a:gd name="connsiteY5" fmla="*/ 181064 h 183799"/>
                <a:gd name="connsiteX6" fmla="*/ 6892 w 183912"/>
                <a:gd name="connsiteY6" fmla="*/ 166776 h 183799"/>
                <a:gd name="connsiteX0" fmla="*/ 6892 w 183575"/>
                <a:gd name="connsiteY0" fmla="*/ 166823 h 183846"/>
                <a:gd name="connsiteX1" fmla="*/ 97380 w 183575"/>
                <a:gd name="connsiteY1" fmla="*/ 64430 h 183846"/>
                <a:gd name="connsiteX2" fmla="*/ 183105 w 183575"/>
                <a:gd name="connsiteY2" fmla="*/ 136 h 183846"/>
                <a:gd name="connsiteX3" fmla="*/ 128336 w 183575"/>
                <a:gd name="connsiteY3" fmla="*/ 50142 h 183846"/>
                <a:gd name="connsiteX4" fmla="*/ 54517 w 183575"/>
                <a:gd name="connsiteY4" fmla="*/ 133486 h 183846"/>
                <a:gd name="connsiteX5" fmla="*/ 11655 w 183575"/>
                <a:gd name="connsiteY5" fmla="*/ 181111 h 183846"/>
                <a:gd name="connsiteX6" fmla="*/ 6892 w 183575"/>
                <a:gd name="connsiteY6" fmla="*/ 166823 h 183846"/>
                <a:gd name="connsiteX0" fmla="*/ 6892 w 183417"/>
                <a:gd name="connsiteY0" fmla="*/ 166742 h 183765"/>
                <a:gd name="connsiteX1" fmla="*/ 97380 w 183417"/>
                <a:gd name="connsiteY1" fmla="*/ 64349 h 183765"/>
                <a:gd name="connsiteX2" fmla="*/ 183105 w 183417"/>
                <a:gd name="connsiteY2" fmla="*/ 55 h 183765"/>
                <a:gd name="connsiteX3" fmla="*/ 123574 w 183417"/>
                <a:gd name="connsiteY3" fmla="*/ 54824 h 183765"/>
                <a:gd name="connsiteX4" fmla="*/ 54517 w 183417"/>
                <a:gd name="connsiteY4" fmla="*/ 133405 h 183765"/>
                <a:gd name="connsiteX5" fmla="*/ 11655 w 183417"/>
                <a:gd name="connsiteY5" fmla="*/ 181030 h 183765"/>
                <a:gd name="connsiteX6" fmla="*/ 6892 w 183417"/>
                <a:gd name="connsiteY6" fmla="*/ 166742 h 183765"/>
                <a:gd name="connsiteX0" fmla="*/ 5402 w 181927"/>
                <a:gd name="connsiteY0" fmla="*/ 166742 h 183765"/>
                <a:gd name="connsiteX1" fmla="*/ 95890 w 181927"/>
                <a:gd name="connsiteY1" fmla="*/ 64349 h 183765"/>
                <a:gd name="connsiteX2" fmla="*/ 181615 w 181927"/>
                <a:gd name="connsiteY2" fmla="*/ 55 h 183765"/>
                <a:gd name="connsiteX3" fmla="*/ 122084 w 181927"/>
                <a:gd name="connsiteY3" fmla="*/ 54824 h 183765"/>
                <a:gd name="connsiteX4" fmla="*/ 53027 w 181927"/>
                <a:gd name="connsiteY4" fmla="*/ 133405 h 183765"/>
                <a:gd name="connsiteX5" fmla="*/ 14927 w 181927"/>
                <a:gd name="connsiteY5" fmla="*/ 181030 h 183765"/>
                <a:gd name="connsiteX6" fmla="*/ 5402 w 181927"/>
                <a:gd name="connsiteY6" fmla="*/ 166742 h 1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ea typeface="微软雅黑" pitchFamily="34" charset="-122"/>
              </a:endParaRPr>
            </a:p>
          </p:txBody>
        </p:sp>
      </p:grpSp>
      <p:sp>
        <p:nvSpPr>
          <p:cNvPr id="34" name="矩形 33"/>
          <p:cNvSpPr/>
          <p:nvPr/>
        </p:nvSpPr>
        <p:spPr>
          <a:xfrm>
            <a:off x="6457710" y="2180850"/>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35" name="矩形 47"/>
          <p:cNvSpPr>
            <a:spLocks noChangeArrowheads="1"/>
          </p:cNvSpPr>
          <p:nvPr/>
        </p:nvSpPr>
        <p:spPr bwMode="auto">
          <a:xfrm>
            <a:off x="6457710" y="2665346"/>
            <a:ext cx="24169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的综</a:t>
            </a:r>
            <a:r>
              <a:rPr lang="zh-CN" altLang="en-US" sz="1400" dirty="0">
                <a:solidFill>
                  <a:schemeClr val="bg1"/>
                </a:solidFill>
                <a:sym typeface="微软雅黑" pitchFamily="34" charset="-122"/>
              </a:rPr>
              <a:t>合</a:t>
            </a:r>
            <a:r>
              <a:rPr lang="zh-CN" altLang="en-US" sz="1400" dirty="0" smtClean="0">
                <a:solidFill>
                  <a:schemeClr val="bg1"/>
                </a:solidFill>
                <a:sym typeface="微软雅黑" pitchFamily="34" charset="-122"/>
              </a:rPr>
              <a:t>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的综合描述说明。</a:t>
            </a:r>
            <a:endParaRPr lang="zh-CN" altLang="en-US" sz="1400" dirty="0">
              <a:solidFill>
                <a:schemeClr val="bg1"/>
              </a:solidFill>
              <a:sym typeface="微软雅黑" pitchFamily="34" charset="-122"/>
            </a:endParaRPr>
          </a:p>
        </p:txBody>
      </p:sp>
      <p:sp>
        <p:nvSpPr>
          <p:cNvPr id="36" name="矩形 35"/>
          <p:cNvSpPr/>
          <p:nvPr/>
        </p:nvSpPr>
        <p:spPr>
          <a:xfrm>
            <a:off x="9022528" y="2180850"/>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37" name="矩形 47"/>
          <p:cNvSpPr>
            <a:spLocks noChangeArrowheads="1"/>
          </p:cNvSpPr>
          <p:nvPr/>
        </p:nvSpPr>
        <p:spPr bwMode="auto">
          <a:xfrm>
            <a:off x="9022527" y="2665346"/>
            <a:ext cx="24005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的综</a:t>
            </a:r>
            <a:r>
              <a:rPr lang="zh-CN" altLang="en-US" sz="1400" dirty="0">
                <a:solidFill>
                  <a:schemeClr val="bg1"/>
                </a:solidFill>
                <a:sym typeface="微软雅黑" pitchFamily="34" charset="-122"/>
              </a:rPr>
              <a:t>合</a:t>
            </a:r>
            <a:r>
              <a:rPr lang="zh-CN" altLang="en-US" sz="1400" dirty="0" smtClean="0">
                <a:solidFill>
                  <a:schemeClr val="bg1"/>
                </a:solidFill>
                <a:sym typeface="微软雅黑" pitchFamily="34" charset="-122"/>
              </a:rPr>
              <a:t>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的综合描述说明。</a:t>
            </a:r>
            <a:endParaRPr lang="zh-CN" altLang="en-US" sz="1400" dirty="0">
              <a:solidFill>
                <a:schemeClr val="bg1"/>
              </a:solidFill>
              <a:sym typeface="微软雅黑" pitchFamily="34" charset="-122"/>
            </a:endParaRPr>
          </a:p>
        </p:txBody>
      </p:sp>
      <p:sp>
        <p:nvSpPr>
          <p:cNvPr id="38" name="矩形 37"/>
          <p:cNvSpPr/>
          <p:nvPr/>
        </p:nvSpPr>
        <p:spPr>
          <a:xfrm>
            <a:off x="6457710" y="4239886"/>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39" name="矩形 47"/>
          <p:cNvSpPr>
            <a:spLocks noChangeArrowheads="1"/>
          </p:cNvSpPr>
          <p:nvPr/>
        </p:nvSpPr>
        <p:spPr bwMode="auto">
          <a:xfrm>
            <a:off x="6457710" y="4724382"/>
            <a:ext cx="24169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的综</a:t>
            </a:r>
            <a:r>
              <a:rPr lang="zh-CN" altLang="en-US" sz="1400" dirty="0">
                <a:solidFill>
                  <a:schemeClr val="bg1"/>
                </a:solidFill>
                <a:sym typeface="微软雅黑" pitchFamily="34" charset="-122"/>
              </a:rPr>
              <a:t>合</a:t>
            </a:r>
            <a:r>
              <a:rPr lang="zh-CN" altLang="en-US" sz="1400" dirty="0" smtClean="0">
                <a:solidFill>
                  <a:schemeClr val="bg1"/>
                </a:solidFill>
                <a:sym typeface="微软雅黑" pitchFamily="34" charset="-122"/>
              </a:rPr>
              <a:t>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的综合描述说明。</a:t>
            </a:r>
            <a:endParaRPr lang="zh-CN" altLang="en-US" sz="1400" dirty="0">
              <a:solidFill>
                <a:schemeClr val="bg1"/>
              </a:solidFill>
              <a:sym typeface="微软雅黑" pitchFamily="34" charset="-122"/>
            </a:endParaRPr>
          </a:p>
        </p:txBody>
      </p:sp>
      <p:sp>
        <p:nvSpPr>
          <p:cNvPr id="40" name="矩形 39"/>
          <p:cNvSpPr/>
          <p:nvPr/>
        </p:nvSpPr>
        <p:spPr>
          <a:xfrm>
            <a:off x="9022528" y="4239886"/>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41" name="矩形 47"/>
          <p:cNvSpPr>
            <a:spLocks noChangeArrowheads="1"/>
          </p:cNvSpPr>
          <p:nvPr/>
        </p:nvSpPr>
        <p:spPr bwMode="auto">
          <a:xfrm>
            <a:off x="9022527" y="4724382"/>
            <a:ext cx="240051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的综</a:t>
            </a:r>
            <a:r>
              <a:rPr lang="zh-CN" altLang="en-US" sz="1400" dirty="0">
                <a:solidFill>
                  <a:schemeClr val="bg1"/>
                </a:solidFill>
                <a:sym typeface="微软雅黑" pitchFamily="34" charset="-122"/>
              </a:rPr>
              <a:t>合</a:t>
            </a:r>
            <a:r>
              <a:rPr lang="zh-CN" altLang="en-US" sz="1400" dirty="0" smtClean="0">
                <a:solidFill>
                  <a:schemeClr val="bg1"/>
                </a:solidFill>
                <a:sym typeface="微软雅黑" pitchFamily="34" charset="-122"/>
              </a:rPr>
              <a:t>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的综合描述说明。</a:t>
            </a:r>
            <a:endParaRPr lang="zh-CN" altLang="en-US" sz="1400" dirty="0">
              <a:solidFill>
                <a:schemeClr val="bg1"/>
              </a:solidFill>
              <a:sym typeface="微软雅黑" pitchFamily="34" charset="-122"/>
            </a:endParaRPr>
          </a:p>
        </p:txBody>
      </p:sp>
    </p:spTree>
    <p:extLst>
      <p:ext uri="{BB962C8B-B14F-4D97-AF65-F5344CB8AC3E}">
        <p14:creationId xmlns:p14="http://schemas.microsoft.com/office/powerpoint/2010/main" val="37318158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Effect transition="in" filter="fade">
                                      <p:cBhvr>
                                        <p:cTn id="53" dur="500"/>
                                        <p:tgtEl>
                                          <p:spTgt spid="28"/>
                                        </p:tgtEl>
                                      </p:cBhvr>
                                    </p:animEffect>
                                  </p:childTnLst>
                                </p:cTn>
                              </p:par>
                            </p:childTnLst>
                          </p:cTn>
                        </p:par>
                        <p:par>
                          <p:cTn id="54" fill="hold">
                            <p:stCondLst>
                              <p:cond delay="2000"/>
                            </p:stCondLst>
                            <p:childTnLst>
                              <p:par>
                                <p:cTn id="55" presetID="14" presetClass="entr" presetSubtype="1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randombar(horizontal)">
                                      <p:cBhvr>
                                        <p:cTn id="57" dur="400"/>
                                        <p:tgtEl>
                                          <p:spTgt spid="34"/>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randombar(horizontal)">
                                      <p:cBhvr>
                                        <p:cTn id="60" dur="400"/>
                                        <p:tgtEl>
                                          <p:spTgt spid="35"/>
                                        </p:tgtEl>
                                      </p:cBhvr>
                                    </p:animEffect>
                                  </p:childTnLst>
                                </p:cTn>
                              </p:par>
                            </p:childTnLst>
                          </p:cTn>
                        </p:par>
                        <p:par>
                          <p:cTn id="61" fill="hold">
                            <p:stCondLst>
                              <p:cond delay="2400"/>
                            </p:stCondLst>
                            <p:childTnLst>
                              <p:par>
                                <p:cTn id="62" presetID="14" presetClass="entr" presetSubtype="10" fill="hold" grpId="0" nodeType="afterEffect">
                                  <p:stCondLst>
                                    <p:cond delay="100"/>
                                  </p:stCondLst>
                                  <p:childTnLst>
                                    <p:set>
                                      <p:cBhvr>
                                        <p:cTn id="63" dur="1" fill="hold">
                                          <p:stCondLst>
                                            <p:cond delay="0"/>
                                          </p:stCondLst>
                                        </p:cTn>
                                        <p:tgtEl>
                                          <p:spTgt spid="36"/>
                                        </p:tgtEl>
                                        <p:attrNameLst>
                                          <p:attrName>style.visibility</p:attrName>
                                        </p:attrNameLst>
                                      </p:cBhvr>
                                      <p:to>
                                        <p:strVal val="visible"/>
                                      </p:to>
                                    </p:set>
                                    <p:animEffect transition="in" filter="randombar(horizontal)">
                                      <p:cBhvr>
                                        <p:cTn id="64" dur="400"/>
                                        <p:tgtEl>
                                          <p:spTgt spid="36"/>
                                        </p:tgtEl>
                                      </p:cBhvr>
                                    </p:animEffect>
                                  </p:childTnLst>
                                </p:cTn>
                              </p:par>
                              <p:par>
                                <p:cTn id="65" presetID="14" presetClass="entr" presetSubtype="10" fill="hold" grpId="0" nodeType="withEffect">
                                  <p:stCondLst>
                                    <p:cond delay="1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400"/>
                                        <p:tgtEl>
                                          <p:spTgt spid="37"/>
                                        </p:tgtEl>
                                      </p:cBhvr>
                                    </p:animEffect>
                                  </p:childTnLst>
                                </p:cTn>
                              </p:par>
                            </p:childTnLst>
                          </p:cTn>
                        </p:par>
                        <p:par>
                          <p:cTn id="68" fill="hold">
                            <p:stCondLst>
                              <p:cond delay="2900"/>
                            </p:stCondLst>
                            <p:childTnLst>
                              <p:par>
                                <p:cTn id="69" presetID="14" presetClass="entr" presetSubtype="10" fill="hold" grpId="0" nodeType="afterEffect">
                                  <p:stCondLst>
                                    <p:cond delay="100"/>
                                  </p:stCondLst>
                                  <p:childTnLst>
                                    <p:set>
                                      <p:cBhvr>
                                        <p:cTn id="70" dur="1" fill="hold">
                                          <p:stCondLst>
                                            <p:cond delay="0"/>
                                          </p:stCondLst>
                                        </p:cTn>
                                        <p:tgtEl>
                                          <p:spTgt spid="38"/>
                                        </p:tgtEl>
                                        <p:attrNameLst>
                                          <p:attrName>style.visibility</p:attrName>
                                        </p:attrNameLst>
                                      </p:cBhvr>
                                      <p:to>
                                        <p:strVal val="visible"/>
                                      </p:to>
                                    </p:set>
                                    <p:animEffect transition="in" filter="randombar(horizontal)">
                                      <p:cBhvr>
                                        <p:cTn id="71" dur="400"/>
                                        <p:tgtEl>
                                          <p:spTgt spid="38"/>
                                        </p:tgtEl>
                                      </p:cBhvr>
                                    </p:animEffect>
                                  </p:childTnLst>
                                </p:cTn>
                              </p:par>
                              <p:par>
                                <p:cTn id="72" presetID="14" presetClass="entr" presetSubtype="10" fill="hold" grpId="0" nodeType="withEffect">
                                  <p:stCondLst>
                                    <p:cond delay="100"/>
                                  </p:stCondLst>
                                  <p:childTnLst>
                                    <p:set>
                                      <p:cBhvr>
                                        <p:cTn id="73" dur="1" fill="hold">
                                          <p:stCondLst>
                                            <p:cond delay="0"/>
                                          </p:stCondLst>
                                        </p:cTn>
                                        <p:tgtEl>
                                          <p:spTgt spid="39"/>
                                        </p:tgtEl>
                                        <p:attrNameLst>
                                          <p:attrName>style.visibility</p:attrName>
                                        </p:attrNameLst>
                                      </p:cBhvr>
                                      <p:to>
                                        <p:strVal val="visible"/>
                                      </p:to>
                                    </p:set>
                                    <p:animEffect transition="in" filter="randombar(horizontal)">
                                      <p:cBhvr>
                                        <p:cTn id="74" dur="400"/>
                                        <p:tgtEl>
                                          <p:spTgt spid="39"/>
                                        </p:tgtEl>
                                      </p:cBhvr>
                                    </p:animEffect>
                                  </p:childTnLst>
                                </p:cTn>
                              </p:par>
                            </p:childTnLst>
                          </p:cTn>
                        </p:par>
                        <p:par>
                          <p:cTn id="75" fill="hold">
                            <p:stCondLst>
                              <p:cond delay="3400"/>
                            </p:stCondLst>
                            <p:childTnLst>
                              <p:par>
                                <p:cTn id="76" presetID="14" presetClass="entr" presetSubtype="10" fill="hold" grpId="0" nodeType="afterEffect">
                                  <p:stCondLst>
                                    <p:cond delay="100"/>
                                  </p:stCondLst>
                                  <p:childTnLst>
                                    <p:set>
                                      <p:cBhvr>
                                        <p:cTn id="77" dur="1" fill="hold">
                                          <p:stCondLst>
                                            <p:cond delay="0"/>
                                          </p:stCondLst>
                                        </p:cTn>
                                        <p:tgtEl>
                                          <p:spTgt spid="40"/>
                                        </p:tgtEl>
                                        <p:attrNameLst>
                                          <p:attrName>style.visibility</p:attrName>
                                        </p:attrNameLst>
                                      </p:cBhvr>
                                      <p:to>
                                        <p:strVal val="visible"/>
                                      </p:to>
                                    </p:set>
                                    <p:animEffect transition="in" filter="randombar(horizontal)">
                                      <p:cBhvr>
                                        <p:cTn id="78" dur="400"/>
                                        <p:tgtEl>
                                          <p:spTgt spid="40"/>
                                        </p:tgtEl>
                                      </p:cBhvr>
                                    </p:animEffect>
                                  </p:childTnLst>
                                </p:cTn>
                              </p:par>
                              <p:par>
                                <p:cTn id="79" presetID="14" presetClass="entr" presetSubtype="10" fill="hold" grpId="0" nodeType="withEffect">
                                  <p:stCondLst>
                                    <p:cond delay="100"/>
                                  </p:stCondLst>
                                  <p:childTnLst>
                                    <p:set>
                                      <p:cBhvr>
                                        <p:cTn id="80" dur="1" fill="hold">
                                          <p:stCondLst>
                                            <p:cond delay="0"/>
                                          </p:stCondLst>
                                        </p:cTn>
                                        <p:tgtEl>
                                          <p:spTgt spid="41"/>
                                        </p:tgtEl>
                                        <p:attrNameLst>
                                          <p:attrName>style.visibility</p:attrName>
                                        </p:attrNameLst>
                                      </p:cBhvr>
                                      <p:to>
                                        <p:strVal val="visible"/>
                                      </p:to>
                                    </p:set>
                                    <p:animEffect transition="in" filter="randombar(horizontal)">
                                      <p:cBhvr>
                                        <p:cTn id="81" dur="4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0" grpId="0" animBg="1"/>
      <p:bldP spid="34" grpId="0"/>
      <p:bldP spid="35" grpId="0"/>
      <p:bldP spid="36" grpId="0"/>
      <p:bldP spid="37" grpId="0"/>
      <p:bldP spid="38" grpId="0"/>
      <p:bldP spid="39" grpId="0"/>
      <p:bldP spid="40"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294563" y="2340511"/>
            <a:ext cx="4768768" cy="4565615"/>
            <a:chOff x="3513680" y="1931126"/>
            <a:chExt cx="5164640" cy="4944623"/>
          </a:xfrm>
        </p:grpSpPr>
        <p:pic>
          <p:nvPicPr>
            <p:cNvPr id="22" name="Picture 2" descr="E:\lizzy\PPT-by lizzy\自制PNG\iphone5-b.png"/>
            <p:cNvPicPr>
              <a:picLocks noChangeAspect="1" noChangeArrowheads="1"/>
            </p:cNvPicPr>
            <p:nvPr/>
          </p:nvPicPr>
          <p:blipFill rotWithShape="1">
            <a:blip r:embed="rId3">
              <a:extLst>
                <a:ext uri="{28A0092B-C50C-407E-A947-70E740481C1C}">
                  <a14:useLocalDpi xmlns:a14="http://schemas.microsoft.com/office/drawing/2010/main" val="0"/>
                </a:ext>
              </a:extLst>
            </a:blip>
            <a:srcRect b="46131"/>
            <a:stretch/>
          </p:blipFill>
          <p:spPr bwMode="auto">
            <a:xfrm>
              <a:off x="3513680" y="1931126"/>
              <a:ext cx="5164640" cy="4926874"/>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4405360" y="3112168"/>
              <a:ext cx="3276704" cy="3763581"/>
            </a:xfrm>
            <a:prstGeom prst="rect">
              <a:avLst/>
            </a:prstGeom>
            <a:blipFill>
              <a:blip r:embed="rId4"/>
              <a:srcRect/>
              <a:stretch>
                <a:fillRect t="-199" b="-206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24" name="组合 23"/>
          <p:cNvGrpSpPr/>
          <p:nvPr/>
        </p:nvGrpSpPr>
        <p:grpSpPr>
          <a:xfrm>
            <a:off x="4198002" y="3649945"/>
            <a:ext cx="1484148" cy="1484148"/>
            <a:chOff x="3427660" y="3452388"/>
            <a:chExt cx="1484148" cy="1484148"/>
          </a:xfrm>
        </p:grpSpPr>
        <p:sp>
          <p:nvSpPr>
            <p:cNvPr id="25" name="椭圆 24"/>
            <p:cNvSpPr/>
            <p:nvPr/>
          </p:nvSpPr>
          <p:spPr>
            <a:xfrm>
              <a:off x="3427660" y="3452388"/>
              <a:ext cx="1484148" cy="148414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26" name="组合 25"/>
            <p:cNvGrpSpPr>
              <a:grpSpLocks noChangeAspect="1"/>
            </p:cNvGrpSpPr>
            <p:nvPr/>
          </p:nvGrpSpPr>
          <p:grpSpPr>
            <a:xfrm>
              <a:off x="3809886" y="3874477"/>
              <a:ext cx="719696" cy="551771"/>
              <a:chOff x="5611813" y="1835150"/>
              <a:chExt cx="285750" cy="219076"/>
            </a:xfrm>
            <a:solidFill>
              <a:schemeClr val="bg1"/>
            </a:solidFill>
          </p:grpSpPr>
          <p:sp>
            <p:nvSpPr>
              <p:cNvPr id="27" name="Freeform 57"/>
              <p:cNvSpPr>
                <a:spLocks/>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8" name="Rectangle 58"/>
              <p:cNvSpPr>
                <a:spLocks noChangeArrowheads="1"/>
              </p:cNvSpPr>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9" name="Rectangle 59"/>
              <p:cNvSpPr>
                <a:spLocks noChangeArrowheads="1"/>
              </p:cNvSpPr>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0" name="Rectangle 60"/>
              <p:cNvSpPr>
                <a:spLocks noChangeArrowheads="1"/>
              </p:cNvSpPr>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31" name="Rectangle 61"/>
              <p:cNvSpPr>
                <a:spLocks noChangeArrowheads="1"/>
              </p:cNvSpPr>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grpSp>
      <p:grpSp>
        <p:nvGrpSpPr>
          <p:cNvPr id="32" name="组合 31"/>
          <p:cNvGrpSpPr/>
          <p:nvPr/>
        </p:nvGrpSpPr>
        <p:grpSpPr>
          <a:xfrm>
            <a:off x="7591177" y="4577443"/>
            <a:ext cx="1484148" cy="1484148"/>
            <a:chOff x="7270150" y="4604902"/>
            <a:chExt cx="1484148" cy="1484148"/>
          </a:xfrm>
        </p:grpSpPr>
        <p:sp>
          <p:nvSpPr>
            <p:cNvPr id="33" name="椭圆 32"/>
            <p:cNvSpPr/>
            <p:nvPr/>
          </p:nvSpPr>
          <p:spPr>
            <a:xfrm>
              <a:off x="7270150" y="4604902"/>
              <a:ext cx="1484148" cy="148414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34" name="椭圆形标注 33"/>
            <p:cNvSpPr/>
            <p:nvPr/>
          </p:nvSpPr>
          <p:spPr>
            <a:xfrm>
              <a:off x="7640426" y="5076976"/>
              <a:ext cx="743596" cy="540000"/>
            </a:xfrm>
            <a:prstGeom prst="wedgeEllipseCallout">
              <a:avLst>
                <a:gd name="adj1" fmla="val -38188"/>
                <a:gd name="adj2" fmla="val 618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sp>
        <p:nvSpPr>
          <p:cNvPr id="35" name="矩形 34"/>
          <p:cNvSpPr/>
          <p:nvPr/>
        </p:nvSpPr>
        <p:spPr>
          <a:xfrm>
            <a:off x="9101208" y="2018613"/>
            <a:ext cx="1313168" cy="430883"/>
          </a:xfrm>
          <a:prstGeom prst="rect">
            <a:avLst/>
          </a:prstGeom>
        </p:spPr>
        <p:txBody>
          <a:bodyPr wrap="none" lIns="91434" tIns="45718" rIns="91434" bIns="45718">
            <a:spAutoFit/>
          </a:bodyPr>
          <a:lstStyle/>
          <a:p>
            <a:r>
              <a:rPr lang="zh-CN" altLang="en-US" sz="2200" b="1" dirty="0" smtClean="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36" name="矩形 47"/>
          <p:cNvSpPr>
            <a:spLocks noChangeArrowheads="1"/>
          </p:cNvSpPr>
          <p:nvPr/>
        </p:nvSpPr>
        <p:spPr bwMode="auto">
          <a:xfrm>
            <a:off x="9101210" y="2470054"/>
            <a:ext cx="2439126"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charset="0"/>
              <a:buNone/>
            </a:pPr>
            <a:r>
              <a:rPr lang="zh-CN" altLang="en-US" sz="1400" dirty="0">
                <a:solidFill>
                  <a:schemeClr val="bg1"/>
                </a:solidFill>
                <a:latin typeface="微软雅黑" pitchFamily="34" charset="-122"/>
                <a:ea typeface="微软雅黑" pitchFamily="34" charset="-122"/>
                <a:sym typeface="微软雅黑" pitchFamily="34" charset="-122"/>
              </a:rPr>
              <a:t>在此录入本图表的综合描述说明，在此录入本图表的综合描述说明，在此录入本图表的综合描述说明。</a:t>
            </a:r>
          </a:p>
        </p:txBody>
      </p:sp>
      <p:grpSp>
        <p:nvGrpSpPr>
          <p:cNvPr id="37" name="组合 36"/>
          <p:cNvGrpSpPr/>
          <p:nvPr/>
        </p:nvGrpSpPr>
        <p:grpSpPr>
          <a:xfrm>
            <a:off x="7436818" y="1969714"/>
            <a:ext cx="1484148" cy="1484148"/>
            <a:chOff x="7270150" y="1939337"/>
            <a:chExt cx="1484148" cy="1484148"/>
          </a:xfrm>
        </p:grpSpPr>
        <p:sp>
          <p:nvSpPr>
            <p:cNvPr id="38" name="椭圆 37"/>
            <p:cNvSpPr/>
            <p:nvPr/>
          </p:nvSpPr>
          <p:spPr>
            <a:xfrm>
              <a:off x="7270150" y="1939337"/>
              <a:ext cx="1484148" cy="148414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39" name="组合 38"/>
            <p:cNvGrpSpPr/>
            <p:nvPr/>
          </p:nvGrpSpPr>
          <p:grpSpPr>
            <a:xfrm>
              <a:off x="7628394" y="2388545"/>
              <a:ext cx="767661" cy="585733"/>
              <a:chOff x="12227116" y="4392007"/>
              <a:chExt cx="627436" cy="478740"/>
            </a:xfrm>
          </p:grpSpPr>
          <p:sp>
            <p:nvSpPr>
              <p:cNvPr id="40"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41"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grpSp>
      </p:grpSp>
      <p:sp>
        <p:nvSpPr>
          <p:cNvPr id="42" name="矩形 41"/>
          <p:cNvSpPr/>
          <p:nvPr/>
        </p:nvSpPr>
        <p:spPr>
          <a:xfrm>
            <a:off x="9255567" y="4645374"/>
            <a:ext cx="1313168" cy="430883"/>
          </a:xfrm>
          <a:prstGeom prst="rect">
            <a:avLst/>
          </a:prstGeom>
        </p:spPr>
        <p:txBody>
          <a:bodyPr wrap="none" lIns="91434" tIns="45718" rIns="91434" bIns="45718">
            <a:spAutoFit/>
          </a:bodyPr>
          <a:lstStyle/>
          <a:p>
            <a:r>
              <a:rPr lang="zh-CN" altLang="en-US" sz="2200" b="1" dirty="0" smtClean="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43" name="矩形 47"/>
          <p:cNvSpPr>
            <a:spLocks noChangeArrowheads="1"/>
          </p:cNvSpPr>
          <p:nvPr/>
        </p:nvSpPr>
        <p:spPr bwMode="auto">
          <a:xfrm>
            <a:off x="9255569" y="5096815"/>
            <a:ext cx="2439126"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charset="0"/>
              <a:buNone/>
            </a:pPr>
            <a:r>
              <a:rPr lang="zh-CN" altLang="en-US" sz="1400" dirty="0">
                <a:solidFill>
                  <a:schemeClr val="bg1"/>
                </a:solidFill>
                <a:latin typeface="微软雅黑" pitchFamily="34" charset="-122"/>
                <a:ea typeface="微软雅黑" pitchFamily="34" charset="-122"/>
                <a:sym typeface="微软雅黑" pitchFamily="34" charset="-122"/>
              </a:rPr>
              <a:t>在此录入本图表的综合描述说明，在此录入本图表的综合描述说明，在此录入本图表的综合描述说明。</a:t>
            </a:r>
          </a:p>
        </p:txBody>
      </p:sp>
      <p:sp>
        <p:nvSpPr>
          <p:cNvPr id="44" name="矩形 43"/>
          <p:cNvSpPr/>
          <p:nvPr/>
        </p:nvSpPr>
        <p:spPr>
          <a:xfrm>
            <a:off x="2723234" y="3641665"/>
            <a:ext cx="1313168" cy="430883"/>
          </a:xfrm>
          <a:prstGeom prst="rect">
            <a:avLst/>
          </a:prstGeom>
        </p:spPr>
        <p:txBody>
          <a:bodyPr wrap="none" lIns="91434" tIns="45718" rIns="91434" bIns="45718">
            <a:spAutoFit/>
          </a:bodyPr>
          <a:lstStyle/>
          <a:p>
            <a:pPr algn="r"/>
            <a:r>
              <a:rPr lang="zh-CN" altLang="en-US" sz="2200" b="1" dirty="0" smtClean="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45" name="矩形 47"/>
          <p:cNvSpPr>
            <a:spLocks noChangeArrowheads="1"/>
          </p:cNvSpPr>
          <p:nvPr/>
        </p:nvSpPr>
        <p:spPr bwMode="auto">
          <a:xfrm>
            <a:off x="2149642" y="4093106"/>
            <a:ext cx="1886760"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r">
              <a:lnSpc>
                <a:spcPct val="120000"/>
              </a:lnSpc>
              <a:spcBef>
                <a:spcPct val="0"/>
              </a:spcBef>
              <a:buFont typeface="Arial" charset="0"/>
              <a:buNone/>
            </a:pPr>
            <a:r>
              <a:rPr lang="zh-CN" altLang="en-US" sz="1400" dirty="0">
                <a:solidFill>
                  <a:schemeClr val="bg1"/>
                </a:solidFill>
                <a:latin typeface="微软雅黑" pitchFamily="34" charset="-122"/>
                <a:ea typeface="微软雅黑" pitchFamily="34" charset="-122"/>
                <a:sym typeface="微软雅黑" pitchFamily="34" charset="-122"/>
              </a:rPr>
              <a:t>在此录入本图表的综合描述说明</a:t>
            </a:r>
            <a:r>
              <a:rPr lang="zh-CN" altLang="en-US" sz="1400" dirty="0" smtClean="0">
                <a:solidFill>
                  <a:schemeClr val="bg1"/>
                </a:solidFill>
                <a:latin typeface="微软雅黑" pitchFamily="34" charset="-122"/>
                <a:ea typeface="微软雅黑" pitchFamily="34" charset="-122"/>
                <a:sym typeface="微软雅黑" pitchFamily="34" charset="-122"/>
              </a:rPr>
              <a:t>，在此</a:t>
            </a:r>
            <a:r>
              <a:rPr lang="zh-CN" altLang="en-US" sz="1400" dirty="0">
                <a:solidFill>
                  <a:schemeClr val="bg1"/>
                </a:solidFill>
                <a:latin typeface="微软雅黑" pitchFamily="34" charset="-122"/>
                <a:ea typeface="微软雅黑" pitchFamily="34" charset="-122"/>
                <a:sym typeface="微软雅黑" pitchFamily="34" charset="-122"/>
              </a:rPr>
              <a:t>录入本图表的综合描述</a:t>
            </a:r>
            <a:r>
              <a:rPr lang="zh-CN" altLang="en-US" sz="1400" dirty="0" smtClean="0">
                <a:solidFill>
                  <a:schemeClr val="bg1"/>
                </a:solidFill>
                <a:latin typeface="微软雅黑" pitchFamily="34" charset="-122"/>
                <a:ea typeface="微软雅黑" pitchFamily="34" charset="-122"/>
                <a:sym typeface="微软雅黑" pitchFamily="34" charset="-122"/>
              </a:rPr>
              <a:t>说明</a:t>
            </a:r>
            <a:endParaRPr lang="zh-CN" altLang="en-US" sz="1400"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9173732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anim calcmode="lin" valueType="num">
                                      <p:cBhvr>
                                        <p:cTn id="16" dur="750" fill="hold"/>
                                        <p:tgtEl>
                                          <p:spTgt spid="21"/>
                                        </p:tgtEl>
                                        <p:attrNameLst>
                                          <p:attrName>ppt_x</p:attrName>
                                        </p:attrNameLst>
                                      </p:cBhvr>
                                      <p:tavLst>
                                        <p:tav tm="0">
                                          <p:val>
                                            <p:strVal val="#ppt_x"/>
                                          </p:val>
                                        </p:tav>
                                        <p:tav tm="100000">
                                          <p:val>
                                            <p:strVal val="#ppt_x"/>
                                          </p:val>
                                        </p:tav>
                                      </p:tavLst>
                                    </p:anim>
                                    <p:anim calcmode="lin" valueType="num">
                                      <p:cBhvr>
                                        <p:cTn id="17" dur="750" fill="hold"/>
                                        <p:tgtEl>
                                          <p:spTgt spid="21"/>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23" presetClass="entr" presetSubtype="16"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childTnLst>
                                </p:cTn>
                              </p:par>
                            </p:childTnLst>
                          </p:cTn>
                        </p:par>
                        <p:par>
                          <p:cTn id="31" fill="hold">
                            <p:stCondLst>
                              <p:cond delay="2250"/>
                            </p:stCondLst>
                            <p:childTnLst>
                              <p:par>
                                <p:cTn id="32" presetID="2" presetClass="entr" presetSubtype="2"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1+#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1+#ppt_w/2"/>
                                          </p:val>
                                        </p:tav>
                                        <p:tav tm="100000">
                                          <p:val>
                                            <p:strVal val="#ppt_x"/>
                                          </p:val>
                                        </p:tav>
                                      </p:tavLst>
                                    </p:anim>
                                    <p:anim calcmode="lin" valueType="num">
                                      <p:cBhvr additive="base">
                                        <p:cTn id="43" dur="500" fill="hold"/>
                                        <p:tgtEl>
                                          <p:spTgt spid="42"/>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1+#ppt_w/2"/>
                                          </p:val>
                                        </p:tav>
                                        <p:tav tm="100000">
                                          <p:val>
                                            <p:strVal val="#ppt_x"/>
                                          </p:val>
                                        </p:tav>
                                      </p:tavLst>
                                    </p:anim>
                                    <p:anim calcmode="lin" valueType="num">
                                      <p:cBhvr additive="base">
                                        <p:cTn id="47" dur="500" fill="hold"/>
                                        <p:tgtEl>
                                          <p:spTgt spid="4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0-#ppt_w/2"/>
                                          </p:val>
                                        </p:tav>
                                        <p:tav tm="100000">
                                          <p:val>
                                            <p:strVal val="#ppt_x"/>
                                          </p:val>
                                        </p:tav>
                                      </p:tavLst>
                                    </p:anim>
                                    <p:anim calcmode="lin" valueType="num">
                                      <p:cBhvr additive="base">
                                        <p:cTn id="51" dur="500" fill="hold"/>
                                        <p:tgtEl>
                                          <p:spTgt spid="4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0-#ppt_w/2"/>
                                          </p:val>
                                        </p:tav>
                                        <p:tav tm="100000">
                                          <p:val>
                                            <p:strVal val="#ppt_x"/>
                                          </p:val>
                                        </p:tav>
                                      </p:tavLst>
                                    </p:anim>
                                    <p:anim calcmode="lin" valueType="num">
                                      <p:cBhvr additive="base">
                                        <p:cTn id="5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36" grpId="0"/>
      <p:bldP spid="42" grpId="0"/>
      <p:bldP spid="43" grpId="0"/>
      <p:bldP spid="44" grpId="0"/>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endParaRPr lang="en-US" altLang="zh-CN" sz="2933" b="1" dirty="0" smtClean="0">
              <a:solidFill>
                <a:schemeClr val="bg1"/>
              </a:solidFill>
              <a:latin typeface="Arial" panose="020B0604020202020204" pitchFamily="34" charset="0"/>
              <a:cs typeface="Arial" panose="020B0604020202020204" pitchFamily="34" charset="0"/>
            </a:endParaRPr>
          </a:p>
        </p:txBody>
      </p:sp>
      <p:grpSp>
        <p:nvGrpSpPr>
          <p:cNvPr id="3" name="组合 2"/>
          <p:cNvGrpSpPr/>
          <p:nvPr/>
        </p:nvGrpSpPr>
        <p:grpSpPr>
          <a:xfrm>
            <a:off x="5334856" y="570216"/>
            <a:ext cx="263341" cy="395013"/>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7" name="肘形连接符 46"/>
          <p:cNvCxnSpPr>
            <a:stCxn id="48" idx="6"/>
            <a:endCxn id="73" idx="2"/>
          </p:cNvCxnSpPr>
          <p:nvPr/>
        </p:nvCxnSpPr>
        <p:spPr>
          <a:xfrm>
            <a:off x="5544657" y="2355999"/>
            <a:ext cx="5359962" cy="1096970"/>
          </a:xfrm>
          <a:prstGeom prst="bentConnector3">
            <a:avLst>
              <a:gd name="adj1"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788657" y="1977999"/>
            <a:ext cx="756000" cy="756000"/>
            <a:chOff x="4534974" y="2492893"/>
            <a:chExt cx="756000" cy="756000"/>
          </a:xfrm>
        </p:grpSpPr>
        <p:sp>
          <p:nvSpPr>
            <p:cNvPr id="48" name="椭圆 47"/>
            <p:cNvSpPr/>
            <p:nvPr/>
          </p:nvSpPr>
          <p:spPr>
            <a:xfrm>
              <a:off x="4534974" y="2492893"/>
              <a:ext cx="756000" cy="756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49" name="组合 48"/>
            <p:cNvGrpSpPr/>
            <p:nvPr/>
          </p:nvGrpSpPr>
          <p:grpSpPr>
            <a:xfrm>
              <a:off x="4687974" y="2629656"/>
              <a:ext cx="450000" cy="434596"/>
              <a:chOff x="5512720" y="2152017"/>
              <a:chExt cx="583915" cy="496874"/>
            </a:xfrm>
          </p:grpSpPr>
          <p:sp>
            <p:nvSpPr>
              <p:cNvPr id="50"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ea typeface="微软雅黑" pitchFamily="34" charset="-122"/>
                </a:endParaRPr>
              </a:p>
            </p:txBody>
          </p:sp>
          <p:sp>
            <p:nvSpPr>
              <p:cNvPr id="51"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ea typeface="微软雅黑" pitchFamily="34" charset="-122"/>
                </a:endParaRPr>
              </a:p>
            </p:txBody>
          </p:sp>
        </p:grpSp>
      </p:grpSp>
      <p:cxnSp>
        <p:nvCxnSpPr>
          <p:cNvPr id="53" name="肘形连接符 52"/>
          <p:cNvCxnSpPr>
            <a:stCxn id="54" idx="6"/>
            <a:endCxn id="75" idx="2"/>
          </p:cNvCxnSpPr>
          <p:nvPr/>
        </p:nvCxnSpPr>
        <p:spPr>
          <a:xfrm>
            <a:off x="5544657" y="4542631"/>
            <a:ext cx="2891928" cy="531731"/>
          </a:xfrm>
          <a:prstGeom prst="bentConnector3">
            <a:avLst>
              <a:gd name="adj1"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788657" y="4164631"/>
            <a:ext cx="756000" cy="756000"/>
            <a:chOff x="4534974" y="4368345"/>
            <a:chExt cx="756000" cy="756000"/>
          </a:xfrm>
        </p:grpSpPr>
        <p:sp>
          <p:nvSpPr>
            <p:cNvPr id="54" name="椭圆 53"/>
            <p:cNvSpPr/>
            <p:nvPr/>
          </p:nvSpPr>
          <p:spPr>
            <a:xfrm>
              <a:off x="4534974" y="4368345"/>
              <a:ext cx="756000" cy="756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5"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489" dirty="0">
                <a:latin typeface="Arial" panose="020B0604020202020204" pitchFamily="34" charset="0"/>
                <a:ea typeface="微软雅黑" pitchFamily="34" charset="-122"/>
                <a:cs typeface="Arial" panose="020B0604020202020204" pitchFamily="34" charset="0"/>
              </a:endParaRPr>
            </a:p>
          </p:txBody>
        </p:sp>
      </p:grpSp>
      <p:cxnSp>
        <p:nvCxnSpPr>
          <p:cNvPr id="57" name="肘形连接符 56"/>
          <p:cNvCxnSpPr>
            <a:stCxn id="58" idx="6"/>
            <a:endCxn id="74" idx="2"/>
          </p:cNvCxnSpPr>
          <p:nvPr/>
        </p:nvCxnSpPr>
        <p:spPr>
          <a:xfrm>
            <a:off x="5544657" y="3449315"/>
            <a:ext cx="4125946" cy="985073"/>
          </a:xfrm>
          <a:prstGeom prst="bentConnector3">
            <a:avLst>
              <a:gd name="adj1"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788657" y="3071315"/>
            <a:ext cx="756000" cy="756000"/>
            <a:chOff x="4534974" y="3430619"/>
            <a:chExt cx="756000" cy="756000"/>
          </a:xfrm>
        </p:grpSpPr>
        <p:sp>
          <p:nvSpPr>
            <p:cNvPr id="58" name="椭圆 57"/>
            <p:cNvSpPr/>
            <p:nvPr/>
          </p:nvSpPr>
          <p:spPr>
            <a:xfrm>
              <a:off x="4534974" y="3430619"/>
              <a:ext cx="756000" cy="756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59" name="Group 92"/>
            <p:cNvGrpSpPr/>
            <p:nvPr/>
          </p:nvGrpSpPr>
          <p:grpSpPr>
            <a:xfrm>
              <a:off x="4688410" y="3660828"/>
              <a:ext cx="474528" cy="295582"/>
              <a:chOff x="5172076" y="1938338"/>
              <a:chExt cx="471488" cy="293688"/>
            </a:xfrm>
            <a:solidFill>
              <a:schemeClr val="bg1"/>
            </a:solidFill>
          </p:grpSpPr>
          <p:sp>
            <p:nvSpPr>
              <p:cNvPr id="60"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sp>
            <p:nvSpPr>
              <p:cNvPr id="61"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sp>
            <p:nvSpPr>
              <p:cNvPr id="62"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grpSp>
      </p:grpSp>
      <p:cxnSp>
        <p:nvCxnSpPr>
          <p:cNvPr id="64" name="直接连接符 63"/>
          <p:cNvCxnSpPr>
            <a:endCxn id="65" idx="6"/>
          </p:cNvCxnSpPr>
          <p:nvPr/>
        </p:nvCxnSpPr>
        <p:spPr>
          <a:xfrm flipH="1" flipV="1">
            <a:off x="5544657" y="5635946"/>
            <a:ext cx="1280086"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788657" y="5257946"/>
            <a:ext cx="756000" cy="756000"/>
            <a:chOff x="4534974" y="5306072"/>
            <a:chExt cx="756000" cy="756000"/>
          </a:xfrm>
        </p:grpSpPr>
        <p:sp>
          <p:nvSpPr>
            <p:cNvPr id="65" name="椭圆 64"/>
            <p:cNvSpPr/>
            <p:nvPr/>
          </p:nvSpPr>
          <p:spPr>
            <a:xfrm>
              <a:off x="4534974" y="5306072"/>
              <a:ext cx="756000" cy="756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66" name="Group 9"/>
            <p:cNvGrpSpPr/>
            <p:nvPr/>
          </p:nvGrpSpPr>
          <p:grpSpPr>
            <a:xfrm>
              <a:off x="4659950" y="5504420"/>
              <a:ext cx="516045" cy="382660"/>
              <a:chOff x="4572000" y="3414713"/>
              <a:chExt cx="374651" cy="277813"/>
            </a:xfrm>
            <a:solidFill>
              <a:schemeClr val="bg1"/>
            </a:solidFill>
          </p:grpSpPr>
          <p:sp>
            <p:nvSpPr>
              <p:cNvPr id="67"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sp>
            <p:nvSpPr>
              <p:cNvPr id="68"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grpSp>
      </p:grpSp>
      <p:sp>
        <p:nvSpPr>
          <p:cNvPr id="69" name="任意多边形 68"/>
          <p:cNvSpPr/>
          <p:nvPr/>
        </p:nvSpPr>
        <p:spPr>
          <a:xfrm>
            <a:off x="10458068" y="2272127"/>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0" name="任意多边形 69"/>
          <p:cNvSpPr/>
          <p:nvPr/>
        </p:nvSpPr>
        <p:spPr>
          <a:xfrm>
            <a:off x="9224052" y="4049146"/>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1" name="任意多边形 70"/>
          <p:cNvSpPr/>
          <p:nvPr/>
        </p:nvSpPr>
        <p:spPr>
          <a:xfrm>
            <a:off x="7990034" y="4809247"/>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2" name="任意多边形 71"/>
          <p:cNvSpPr/>
          <p:nvPr/>
        </p:nvSpPr>
        <p:spPr>
          <a:xfrm>
            <a:off x="6000368" y="5347920"/>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3" name="椭圆 72"/>
          <p:cNvSpPr/>
          <p:nvPr/>
        </p:nvSpPr>
        <p:spPr>
          <a:xfrm>
            <a:off x="10904619" y="3308969"/>
            <a:ext cx="288000" cy="28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4" name="椭圆 73"/>
          <p:cNvSpPr/>
          <p:nvPr/>
        </p:nvSpPr>
        <p:spPr>
          <a:xfrm>
            <a:off x="9670603" y="4290388"/>
            <a:ext cx="288000" cy="288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5" name="椭圆 74"/>
          <p:cNvSpPr/>
          <p:nvPr/>
        </p:nvSpPr>
        <p:spPr>
          <a:xfrm>
            <a:off x="8436585" y="4930362"/>
            <a:ext cx="288000" cy="28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6" name="椭圆 75"/>
          <p:cNvSpPr/>
          <p:nvPr/>
        </p:nvSpPr>
        <p:spPr>
          <a:xfrm>
            <a:off x="6824743" y="5497380"/>
            <a:ext cx="288000" cy="288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8" name="矩形 77"/>
          <p:cNvSpPr/>
          <p:nvPr/>
        </p:nvSpPr>
        <p:spPr>
          <a:xfrm>
            <a:off x="3431589" y="1899322"/>
            <a:ext cx="1313163" cy="430879"/>
          </a:xfrm>
          <a:prstGeom prst="rect">
            <a:avLst/>
          </a:prstGeom>
        </p:spPr>
        <p:txBody>
          <a:bodyPr wrap="none" lIns="91431" tIns="45716" rIns="91431" bIns="45716">
            <a:spAutoFit/>
          </a:bodyPr>
          <a:lstStyle/>
          <a:p>
            <a:pPr algn="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79" name="矩形 78"/>
          <p:cNvSpPr/>
          <p:nvPr/>
        </p:nvSpPr>
        <p:spPr>
          <a:xfrm>
            <a:off x="2181726" y="2279299"/>
            <a:ext cx="2563026" cy="523220"/>
          </a:xfrm>
          <a:prstGeom prst="rect">
            <a:avLst/>
          </a:prstGeom>
        </p:spPr>
        <p:txBody>
          <a:bodyPr wrap="square">
            <a:spAutoFit/>
          </a:bodyPr>
          <a:lstStyle/>
          <a:p>
            <a:pPr algn="r"/>
            <a:r>
              <a:rPr lang="zh-CN" altLang="en-US" sz="1400" dirty="0" smtClean="0">
                <a:solidFill>
                  <a:schemeClr val="bg1"/>
                </a:solidFill>
                <a:latin typeface="微软雅黑" pitchFamily="34" charset="-122"/>
                <a:ea typeface="微软雅黑" pitchFamily="34" charset="-122"/>
                <a:sym typeface="微软雅黑" pitchFamily="34" charset="-122"/>
              </a:rPr>
              <a:t>点击输入图表</a:t>
            </a:r>
            <a:r>
              <a:rPr lang="zh-CN" altLang="en-US" sz="1400" dirty="0">
                <a:solidFill>
                  <a:schemeClr val="bg1"/>
                </a:solidFill>
                <a:latin typeface="微软雅黑" pitchFamily="34" charset="-122"/>
                <a:ea typeface="微软雅黑" pitchFamily="34" charset="-122"/>
                <a:sym typeface="微软雅黑" pitchFamily="34" charset="-122"/>
              </a:rPr>
              <a:t>的描述</a:t>
            </a:r>
            <a:r>
              <a:rPr lang="zh-CN" altLang="en-US" sz="1400" dirty="0" smtClean="0">
                <a:solidFill>
                  <a:schemeClr val="bg1"/>
                </a:solidFill>
                <a:latin typeface="微软雅黑" pitchFamily="34" charset="-122"/>
                <a:ea typeface="微软雅黑" pitchFamily="34" charset="-122"/>
                <a:sym typeface="微软雅黑" pitchFamily="34" charset="-122"/>
              </a:rPr>
              <a:t>说明，</a:t>
            </a:r>
            <a:r>
              <a:rPr lang="zh-CN" altLang="en-US" sz="1400" dirty="0">
                <a:solidFill>
                  <a:schemeClr val="bg1"/>
                </a:solidFill>
                <a:latin typeface="微软雅黑" pitchFamily="34" charset="-122"/>
                <a:ea typeface="微软雅黑" pitchFamily="34" charset="-122"/>
                <a:sym typeface="微软雅黑" pitchFamily="34" charset="-122"/>
              </a:rPr>
              <a:t>点击输入图表的描述说明</a:t>
            </a:r>
            <a:endParaRPr lang="zh-CN" altLang="en-US" sz="1400" dirty="0">
              <a:solidFill>
                <a:schemeClr val="bg1"/>
              </a:solidFill>
              <a:latin typeface="微软雅黑" pitchFamily="34" charset="-122"/>
              <a:ea typeface="微软雅黑" pitchFamily="34" charset="-122"/>
            </a:endParaRPr>
          </a:p>
        </p:txBody>
      </p:sp>
      <p:sp>
        <p:nvSpPr>
          <p:cNvPr id="80" name="矩形 79"/>
          <p:cNvSpPr/>
          <p:nvPr/>
        </p:nvSpPr>
        <p:spPr>
          <a:xfrm>
            <a:off x="3431589" y="3001143"/>
            <a:ext cx="1313163" cy="430879"/>
          </a:xfrm>
          <a:prstGeom prst="rect">
            <a:avLst/>
          </a:prstGeom>
        </p:spPr>
        <p:txBody>
          <a:bodyPr wrap="none" lIns="91431" tIns="45716" rIns="91431" bIns="45716">
            <a:spAutoFit/>
          </a:bodyPr>
          <a:lstStyle/>
          <a:p>
            <a:pPr algn="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81" name="矩形 80"/>
          <p:cNvSpPr/>
          <p:nvPr/>
        </p:nvSpPr>
        <p:spPr>
          <a:xfrm>
            <a:off x="2181726" y="3381120"/>
            <a:ext cx="2563026" cy="523220"/>
          </a:xfrm>
          <a:prstGeom prst="rect">
            <a:avLst/>
          </a:prstGeom>
        </p:spPr>
        <p:txBody>
          <a:bodyPr wrap="square">
            <a:spAutoFit/>
          </a:bodyPr>
          <a:lstStyle/>
          <a:p>
            <a:pPr algn="r"/>
            <a:r>
              <a:rPr lang="zh-CN" altLang="en-US" sz="1400" dirty="0" smtClean="0">
                <a:solidFill>
                  <a:schemeClr val="bg1"/>
                </a:solidFill>
                <a:latin typeface="微软雅黑" pitchFamily="34" charset="-122"/>
                <a:ea typeface="微软雅黑" pitchFamily="34" charset="-122"/>
                <a:sym typeface="微软雅黑" pitchFamily="34" charset="-122"/>
              </a:rPr>
              <a:t>点击输入图表</a:t>
            </a:r>
            <a:r>
              <a:rPr lang="zh-CN" altLang="en-US" sz="1400" dirty="0">
                <a:solidFill>
                  <a:schemeClr val="bg1"/>
                </a:solidFill>
                <a:latin typeface="微软雅黑" pitchFamily="34" charset="-122"/>
                <a:ea typeface="微软雅黑" pitchFamily="34" charset="-122"/>
                <a:sym typeface="微软雅黑" pitchFamily="34" charset="-122"/>
              </a:rPr>
              <a:t>的描述说明，点击输入图表的描述</a:t>
            </a:r>
            <a:r>
              <a:rPr lang="zh-CN" altLang="en-US" sz="1400" dirty="0" smtClean="0">
                <a:solidFill>
                  <a:schemeClr val="bg1"/>
                </a:solidFill>
                <a:latin typeface="微软雅黑" pitchFamily="34" charset="-122"/>
                <a:ea typeface="微软雅黑" pitchFamily="34" charset="-122"/>
                <a:sym typeface="微软雅黑" pitchFamily="34" charset="-122"/>
              </a:rPr>
              <a:t>说明</a:t>
            </a:r>
            <a:endParaRPr lang="zh-CN" altLang="en-US" sz="1400" dirty="0">
              <a:solidFill>
                <a:schemeClr val="bg1"/>
              </a:solidFill>
              <a:latin typeface="微软雅黑" pitchFamily="34" charset="-122"/>
              <a:ea typeface="微软雅黑" pitchFamily="34" charset="-122"/>
            </a:endParaRPr>
          </a:p>
        </p:txBody>
      </p:sp>
      <p:sp>
        <p:nvSpPr>
          <p:cNvPr id="82" name="矩形 81"/>
          <p:cNvSpPr/>
          <p:nvPr/>
        </p:nvSpPr>
        <p:spPr>
          <a:xfrm>
            <a:off x="3431589" y="4102964"/>
            <a:ext cx="1313163" cy="430879"/>
          </a:xfrm>
          <a:prstGeom prst="rect">
            <a:avLst/>
          </a:prstGeom>
        </p:spPr>
        <p:txBody>
          <a:bodyPr wrap="none" lIns="91431" tIns="45716" rIns="91431" bIns="45716">
            <a:spAutoFit/>
          </a:bodyPr>
          <a:lstStyle/>
          <a:p>
            <a:pPr algn="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83" name="矩形 82"/>
          <p:cNvSpPr/>
          <p:nvPr/>
        </p:nvSpPr>
        <p:spPr>
          <a:xfrm>
            <a:off x="2181726" y="4482941"/>
            <a:ext cx="2563026" cy="523220"/>
          </a:xfrm>
          <a:prstGeom prst="rect">
            <a:avLst/>
          </a:prstGeom>
        </p:spPr>
        <p:txBody>
          <a:bodyPr wrap="square">
            <a:spAutoFit/>
          </a:bodyPr>
          <a:lstStyle/>
          <a:p>
            <a:pPr algn="r"/>
            <a:r>
              <a:rPr lang="zh-CN" altLang="en-US" sz="1400" dirty="0" smtClean="0">
                <a:solidFill>
                  <a:schemeClr val="bg1"/>
                </a:solidFill>
                <a:latin typeface="微软雅黑" pitchFamily="34" charset="-122"/>
                <a:ea typeface="微软雅黑" pitchFamily="34" charset="-122"/>
                <a:sym typeface="微软雅黑" pitchFamily="34" charset="-122"/>
              </a:rPr>
              <a:t>点击输入图表</a:t>
            </a:r>
            <a:r>
              <a:rPr lang="zh-CN" altLang="en-US" sz="1400" dirty="0">
                <a:solidFill>
                  <a:schemeClr val="bg1"/>
                </a:solidFill>
                <a:latin typeface="微软雅黑" pitchFamily="34" charset="-122"/>
                <a:ea typeface="微软雅黑" pitchFamily="34" charset="-122"/>
                <a:sym typeface="微软雅黑" pitchFamily="34" charset="-122"/>
              </a:rPr>
              <a:t>的描述说明，点击输入图表的描述</a:t>
            </a:r>
            <a:r>
              <a:rPr lang="zh-CN" altLang="en-US" sz="1400" dirty="0" smtClean="0">
                <a:solidFill>
                  <a:schemeClr val="bg1"/>
                </a:solidFill>
                <a:latin typeface="微软雅黑" pitchFamily="34" charset="-122"/>
                <a:ea typeface="微软雅黑" pitchFamily="34" charset="-122"/>
                <a:sym typeface="微软雅黑" pitchFamily="34" charset="-122"/>
              </a:rPr>
              <a:t>说明</a:t>
            </a:r>
            <a:endParaRPr lang="zh-CN" altLang="en-US" sz="1400" dirty="0">
              <a:solidFill>
                <a:schemeClr val="bg1"/>
              </a:solidFill>
              <a:latin typeface="微软雅黑" pitchFamily="34" charset="-122"/>
              <a:ea typeface="微软雅黑" pitchFamily="34" charset="-122"/>
            </a:endParaRPr>
          </a:p>
        </p:txBody>
      </p:sp>
      <p:sp>
        <p:nvSpPr>
          <p:cNvPr id="84" name="矩形 83"/>
          <p:cNvSpPr/>
          <p:nvPr/>
        </p:nvSpPr>
        <p:spPr>
          <a:xfrm>
            <a:off x="3431589" y="5204785"/>
            <a:ext cx="1313163" cy="430879"/>
          </a:xfrm>
          <a:prstGeom prst="rect">
            <a:avLst/>
          </a:prstGeom>
        </p:spPr>
        <p:txBody>
          <a:bodyPr wrap="none" lIns="91431" tIns="45716" rIns="91431" bIns="45716">
            <a:spAutoFit/>
          </a:bodyPr>
          <a:lstStyle/>
          <a:p>
            <a:pPr algn="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85" name="矩形 84"/>
          <p:cNvSpPr/>
          <p:nvPr/>
        </p:nvSpPr>
        <p:spPr>
          <a:xfrm>
            <a:off x="2181726" y="5584762"/>
            <a:ext cx="2563026" cy="523220"/>
          </a:xfrm>
          <a:prstGeom prst="rect">
            <a:avLst/>
          </a:prstGeom>
        </p:spPr>
        <p:txBody>
          <a:bodyPr wrap="square">
            <a:spAutoFit/>
          </a:bodyPr>
          <a:lstStyle/>
          <a:p>
            <a:pPr algn="r"/>
            <a:r>
              <a:rPr lang="zh-CN" altLang="en-US" sz="1400" dirty="0" smtClean="0">
                <a:solidFill>
                  <a:schemeClr val="bg1"/>
                </a:solidFill>
                <a:latin typeface="微软雅黑" pitchFamily="34" charset="-122"/>
                <a:ea typeface="微软雅黑" pitchFamily="34" charset="-122"/>
                <a:sym typeface="微软雅黑" pitchFamily="34" charset="-122"/>
              </a:rPr>
              <a:t>点击输入图表</a:t>
            </a:r>
            <a:r>
              <a:rPr lang="zh-CN" altLang="en-US" sz="1400" dirty="0">
                <a:solidFill>
                  <a:schemeClr val="bg1"/>
                </a:solidFill>
                <a:latin typeface="微软雅黑" pitchFamily="34" charset="-122"/>
                <a:ea typeface="微软雅黑" pitchFamily="34" charset="-122"/>
                <a:sym typeface="微软雅黑" pitchFamily="34" charset="-122"/>
              </a:rPr>
              <a:t>的描述说明，点击输入图表的描述</a:t>
            </a:r>
            <a:r>
              <a:rPr lang="zh-CN" altLang="en-US" sz="1400" dirty="0" smtClean="0">
                <a:solidFill>
                  <a:schemeClr val="bg1"/>
                </a:solidFill>
                <a:latin typeface="微软雅黑" pitchFamily="34" charset="-122"/>
                <a:ea typeface="微软雅黑" pitchFamily="34" charset="-122"/>
                <a:sym typeface="微软雅黑" pitchFamily="34" charset="-122"/>
              </a:rPr>
              <a:t>说明</a:t>
            </a:r>
            <a:endParaRPr lang="zh-CN" altLang="en-US" sz="1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10712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down)">
                                      <p:cBhvr>
                                        <p:cTn id="15" dur="200"/>
                                        <p:tgtEl>
                                          <p:spTgt spid="7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down)">
                                      <p:cBhvr>
                                        <p:cTn id="18" dur="400"/>
                                        <p:tgtEl>
                                          <p:spTgt spid="7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down)">
                                      <p:cBhvr>
                                        <p:cTn id="21" dur="600"/>
                                        <p:tgtEl>
                                          <p:spTgt spid="7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900"/>
                                        <p:tgtEl>
                                          <p:spTgt spid="69"/>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50"/>
                                        <p:tgtEl>
                                          <p:spTgt spid="76"/>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250"/>
                                        <p:tgtEl>
                                          <p:spTgt spid="7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250"/>
                                        <p:tgtEl>
                                          <p:spTgt spid="73"/>
                                        </p:tgtEl>
                                      </p:cBhvr>
                                    </p:animEffect>
                                  </p:childTnLst>
                                </p:cTn>
                              </p:par>
                            </p:childTnLst>
                          </p:cTn>
                        </p:par>
                        <p:par>
                          <p:cTn id="37" fill="hold">
                            <p:stCondLst>
                              <p:cond delay="2500"/>
                            </p:stCondLst>
                            <p:childTnLst>
                              <p:par>
                                <p:cTn id="38" presetID="26" presetClass="emph" presetSubtype="0" fill="hold" grpId="1" nodeType="afterEffect">
                                  <p:stCondLst>
                                    <p:cond delay="0"/>
                                  </p:stCondLst>
                                  <p:childTnLst>
                                    <p:animEffect transition="out" filter="fade">
                                      <p:cBhvr>
                                        <p:cTn id="39" dur="500" tmFilter="0, 0; .2, .5; .8, .5; 1, 0"/>
                                        <p:tgtEl>
                                          <p:spTgt spid="76"/>
                                        </p:tgtEl>
                                      </p:cBhvr>
                                    </p:animEffect>
                                    <p:animScale>
                                      <p:cBhvr>
                                        <p:cTn id="40" dur="250" autoRev="1" fill="hold"/>
                                        <p:tgtEl>
                                          <p:spTgt spid="76"/>
                                        </p:tgtEl>
                                      </p:cBhvr>
                                      <p:by x="105000" y="105000"/>
                                    </p:animScale>
                                  </p:childTnLst>
                                </p:cTn>
                              </p:par>
                            </p:childTnLst>
                          </p:cTn>
                        </p:par>
                        <p:par>
                          <p:cTn id="41" fill="hold">
                            <p:stCondLst>
                              <p:cond delay="3000"/>
                            </p:stCondLst>
                            <p:childTnLst>
                              <p:par>
                                <p:cTn id="42" presetID="22" presetClass="entr" presetSubtype="2" fill="hold" nodeType="after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right)">
                                      <p:cBhvr>
                                        <p:cTn id="44" dur="250"/>
                                        <p:tgtEl>
                                          <p:spTgt spid="64"/>
                                        </p:tgtEl>
                                      </p:cBhvr>
                                    </p:animEffect>
                                  </p:childTnLst>
                                </p:cTn>
                              </p:par>
                            </p:childTnLst>
                          </p:cTn>
                        </p:par>
                        <p:par>
                          <p:cTn id="45" fill="hold">
                            <p:stCondLst>
                              <p:cond delay="325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3750"/>
                            </p:stCondLst>
                            <p:childTnLst>
                              <p:par>
                                <p:cTn id="50" presetID="14" presetClass="entr" presetSubtype="10"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randombar(horizontal)">
                                      <p:cBhvr>
                                        <p:cTn id="52" dur="500"/>
                                        <p:tgtEl>
                                          <p:spTgt spid="8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randombar(horizontal)">
                                      <p:cBhvr>
                                        <p:cTn id="55" dur="500"/>
                                        <p:tgtEl>
                                          <p:spTgt spid="85"/>
                                        </p:tgtEl>
                                      </p:cBhvr>
                                    </p:animEffect>
                                  </p:childTnLst>
                                </p:cTn>
                              </p:par>
                            </p:childTnLst>
                          </p:cTn>
                        </p:par>
                        <p:par>
                          <p:cTn id="56" fill="hold">
                            <p:stCondLst>
                              <p:cond delay="4250"/>
                            </p:stCondLst>
                            <p:childTnLst>
                              <p:par>
                                <p:cTn id="57" presetID="26" presetClass="emph" presetSubtype="0" fill="hold" grpId="1" nodeType="afterEffect">
                                  <p:stCondLst>
                                    <p:cond delay="0"/>
                                  </p:stCondLst>
                                  <p:childTnLst>
                                    <p:animEffect transition="out" filter="fade">
                                      <p:cBhvr>
                                        <p:cTn id="58" dur="500" tmFilter="0, 0; .2, .5; .8, .5; 1, 0"/>
                                        <p:tgtEl>
                                          <p:spTgt spid="75"/>
                                        </p:tgtEl>
                                      </p:cBhvr>
                                    </p:animEffect>
                                    <p:animScale>
                                      <p:cBhvr>
                                        <p:cTn id="59" dur="250" autoRev="1" fill="hold"/>
                                        <p:tgtEl>
                                          <p:spTgt spid="75"/>
                                        </p:tgtEl>
                                      </p:cBhvr>
                                      <p:by x="105000" y="105000"/>
                                    </p:animScale>
                                  </p:childTnLst>
                                </p:cTn>
                              </p:par>
                            </p:childTnLst>
                          </p:cTn>
                        </p:par>
                        <p:par>
                          <p:cTn id="60" fill="hold">
                            <p:stCondLst>
                              <p:cond delay="4750"/>
                            </p:stCondLst>
                            <p:childTnLst>
                              <p:par>
                                <p:cTn id="61" presetID="22" presetClass="entr" presetSubtype="2" fill="hold"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right)">
                                      <p:cBhvr>
                                        <p:cTn id="63" dur="500"/>
                                        <p:tgtEl>
                                          <p:spTgt spid="53"/>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5750"/>
                            </p:stCondLst>
                            <p:childTnLst>
                              <p:par>
                                <p:cTn id="69" presetID="14" presetClass="entr" presetSubtype="1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randombar(horizontal)">
                                      <p:cBhvr>
                                        <p:cTn id="71" dur="500"/>
                                        <p:tgtEl>
                                          <p:spTgt spid="83"/>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randombar(horizontal)">
                                      <p:cBhvr>
                                        <p:cTn id="74" dur="500"/>
                                        <p:tgtEl>
                                          <p:spTgt spid="82"/>
                                        </p:tgtEl>
                                      </p:cBhvr>
                                    </p:animEffect>
                                  </p:childTnLst>
                                </p:cTn>
                              </p:par>
                            </p:childTnLst>
                          </p:cTn>
                        </p:par>
                        <p:par>
                          <p:cTn id="75" fill="hold">
                            <p:stCondLst>
                              <p:cond delay="6250"/>
                            </p:stCondLst>
                            <p:childTnLst>
                              <p:par>
                                <p:cTn id="76" presetID="26" presetClass="emph" presetSubtype="0" fill="hold" grpId="1" nodeType="afterEffect">
                                  <p:stCondLst>
                                    <p:cond delay="0"/>
                                  </p:stCondLst>
                                  <p:childTnLst>
                                    <p:animEffect transition="out" filter="fade">
                                      <p:cBhvr>
                                        <p:cTn id="77" dur="500" tmFilter="0, 0; .2, .5; .8, .5; 1, 0"/>
                                        <p:tgtEl>
                                          <p:spTgt spid="74"/>
                                        </p:tgtEl>
                                      </p:cBhvr>
                                    </p:animEffect>
                                    <p:animScale>
                                      <p:cBhvr>
                                        <p:cTn id="78" dur="250" autoRev="1" fill="hold"/>
                                        <p:tgtEl>
                                          <p:spTgt spid="74"/>
                                        </p:tgtEl>
                                      </p:cBhvr>
                                      <p:by x="105000" y="105000"/>
                                    </p:animScale>
                                  </p:childTnLst>
                                </p:cTn>
                              </p:par>
                            </p:childTnLst>
                          </p:cTn>
                        </p:par>
                        <p:par>
                          <p:cTn id="79" fill="hold">
                            <p:stCondLst>
                              <p:cond delay="6750"/>
                            </p:stCondLst>
                            <p:childTnLst>
                              <p:par>
                                <p:cTn id="80" presetID="22" presetClass="entr" presetSubtype="2"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600"/>
                                        <p:tgtEl>
                                          <p:spTgt spid="57"/>
                                        </p:tgtEl>
                                      </p:cBhvr>
                                    </p:animEffect>
                                  </p:childTnLst>
                                </p:cTn>
                              </p:par>
                            </p:childTnLst>
                          </p:cTn>
                        </p:par>
                        <p:par>
                          <p:cTn id="83" fill="hold">
                            <p:stCondLst>
                              <p:cond delay="735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par>
                          <p:cTn id="87" fill="hold">
                            <p:stCondLst>
                              <p:cond delay="7850"/>
                            </p:stCondLst>
                            <p:childTnLst>
                              <p:par>
                                <p:cTn id="88" presetID="14" presetClass="entr" presetSubtype="1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randombar(horizontal)">
                                      <p:cBhvr>
                                        <p:cTn id="90" dur="500"/>
                                        <p:tgtEl>
                                          <p:spTgt spid="80"/>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randombar(horizontal)">
                                      <p:cBhvr>
                                        <p:cTn id="93" dur="500"/>
                                        <p:tgtEl>
                                          <p:spTgt spid="81"/>
                                        </p:tgtEl>
                                      </p:cBhvr>
                                    </p:animEffect>
                                  </p:childTnLst>
                                </p:cTn>
                              </p:par>
                            </p:childTnLst>
                          </p:cTn>
                        </p:par>
                        <p:par>
                          <p:cTn id="94" fill="hold">
                            <p:stCondLst>
                              <p:cond delay="8350"/>
                            </p:stCondLst>
                            <p:childTnLst>
                              <p:par>
                                <p:cTn id="95" presetID="26" presetClass="emph" presetSubtype="0" fill="hold" grpId="1" nodeType="afterEffect">
                                  <p:stCondLst>
                                    <p:cond delay="0"/>
                                  </p:stCondLst>
                                  <p:childTnLst>
                                    <p:animEffect transition="out" filter="fade">
                                      <p:cBhvr>
                                        <p:cTn id="96" dur="500" tmFilter="0, 0; .2, .5; .8, .5; 1, 0"/>
                                        <p:tgtEl>
                                          <p:spTgt spid="73"/>
                                        </p:tgtEl>
                                      </p:cBhvr>
                                    </p:animEffect>
                                    <p:animScale>
                                      <p:cBhvr>
                                        <p:cTn id="97" dur="250" autoRev="1" fill="hold"/>
                                        <p:tgtEl>
                                          <p:spTgt spid="73"/>
                                        </p:tgtEl>
                                      </p:cBhvr>
                                      <p:by x="105000" y="105000"/>
                                    </p:animScale>
                                  </p:childTnLst>
                                </p:cTn>
                              </p:par>
                            </p:childTnLst>
                          </p:cTn>
                        </p:par>
                        <p:par>
                          <p:cTn id="98" fill="hold">
                            <p:stCondLst>
                              <p:cond delay="8850"/>
                            </p:stCondLst>
                            <p:childTnLst>
                              <p:par>
                                <p:cTn id="99" presetID="22" presetClass="entr" presetSubtype="2" fill="hold" nodeType="after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right)">
                                      <p:cBhvr>
                                        <p:cTn id="101" dur="750"/>
                                        <p:tgtEl>
                                          <p:spTgt spid="47"/>
                                        </p:tgtEl>
                                      </p:cBhvr>
                                    </p:animEffect>
                                  </p:childTnLst>
                                </p:cTn>
                              </p:par>
                            </p:childTnLst>
                          </p:cTn>
                        </p:par>
                        <p:par>
                          <p:cTn id="102" fill="hold">
                            <p:stCondLst>
                              <p:cond delay="9600"/>
                            </p:stCondLst>
                            <p:childTnLst>
                              <p:par>
                                <p:cTn id="103" presetID="10" presetClass="entr" presetSubtype="0" fill="hold" nodeType="after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500"/>
                                        <p:tgtEl>
                                          <p:spTgt spid="15"/>
                                        </p:tgtEl>
                                      </p:cBhvr>
                                    </p:animEffect>
                                  </p:childTnLst>
                                </p:cTn>
                              </p:par>
                            </p:childTnLst>
                          </p:cTn>
                        </p:par>
                        <p:par>
                          <p:cTn id="106" fill="hold">
                            <p:stCondLst>
                              <p:cond delay="10100"/>
                            </p:stCondLst>
                            <p:childTnLst>
                              <p:par>
                                <p:cTn id="107" presetID="14" presetClass="entr" presetSubtype="10"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randombar(horizontal)">
                                      <p:cBhvr>
                                        <p:cTn id="109" dur="500"/>
                                        <p:tgtEl>
                                          <p:spTgt spid="78"/>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79"/>
                                        </p:tgtEl>
                                        <p:attrNameLst>
                                          <p:attrName>style.visibility</p:attrName>
                                        </p:attrNameLst>
                                      </p:cBhvr>
                                      <p:to>
                                        <p:strVal val="visible"/>
                                      </p:to>
                                    </p:set>
                                    <p:animEffect transition="in" filter="randombar(horizontal)">
                                      <p:cBhvr>
                                        <p:cTn id="11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9" grpId="0" animBg="1"/>
      <p:bldP spid="70" grpId="0" animBg="1"/>
      <p:bldP spid="71" grpId="0" animBg="1"/>
      <p:bldP spid="72" grpId="0" animBg="1"/>
      <p:bldP spid="73" grpId="0" animBg="1"/>
      <p:bldP spid="73" grpId="1" animBg="1"/>
      <p:bldP spid="74" grpId="0" animBg="1"/>
      <p:bldP spid="74" grpId="1" animBg="1"/>
      <p:bldP spid="75" grpId="0" animBg="1"/>
      <p:bldP spid="75" grpId="1" animBg="1"/>
      <p:bldP spid="76" grpId="0" animBg="1"/>
      <p:bldP spid="76" grpId="1" animBg="1"/>
      <p:bldP spid="78" grpId="0"/>
      <p:bldP spid="79" grpId="0"/>
      <p:bldP spid="80" grpId="0"/>
      <p:bldP spid="81" grpId="0"/>
      <p:bldP spid="82" grpId="0"/>
      <p:bldP spid="83" grpId="0"/>
      <p:bldP spid="84" grpId="0"/>
      <p:bldP spid="8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8089865" y="3960000"/>
            <a:ext cx="2108269" cy="5539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3000" dirty="0" smtClean="0">
                <a:solidFill>
                  <a:schemeClr val="bg1"/>
                </a:solidFill>
              </a:rPr>
              <a:t>第六章主题</a:t>
            </a:r>
            <a:endParaRPr lang="zh-CN" altLang="en-US" sz="3000" dirty="0">
              <a:solidFill>
                <a:schemeClr val="bg1"/>
              </a:solidFill>
            </a:endParaRPr>
          </a:p>
        </p:txBody>
      </p:sp>
      <p:grpSp>
        <p:nvGrpSpPr>
          <p:cNvPr id="36" name="组合 35"/>
          <p:cNvGrpSpPr/>
          <p:nvPr/>
        </p:nvGrpSpPr>
        <p:grpSpPr>
          <a:xfrm>
            <a:off x="8125599" y="1434035"/>
            <a:ext cx="2036802" cy="2036802"/>
            <a:chOff x="8125599" y="1434035"/>
            <a:chExt cx="2036802" cy="2036802"/>
          </a:xfrm>
        </p:grpSpPr>
        <p:sp>
          <p:nvSpPr>
            <p:cNvPr id="39" name="椭圆 38"/>
            <p:cNvSpPr/>
            <p:nvPr/>
          </p:nvSpPr>
          <p:spPr>
            <a:xfrm>
              <a:off x="8125599" y="1434035"/>
              <a:ext cx="2036802" cy="2036802"/>
            </a:xfrm>
            <a:prstGeom prst="ellipse">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0"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ea typeface="微软雅黑" pitchFamily="34" charset="-122"/>
                <a:cs typeface="Arial" panose="020B0604020202020204" pitchFamily="34" charset="0"/>
              </a:endParaRPr>
            </a:p>
          </p:txBody>
        </p:sp>
      </p:grpSp>
      <p:sp>
        <p:nvSpPr>
          <p:cNvPr id="57" name="等腰三角形 56"/>
          <p:cNvSpPr/>
          <p:nvPr/>
        </p:nvSpPr>
        <p:spPr>
          <a:xfrm>
            <a:off x="753421" y="2401282"/>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8" name="等腰三角形 57"/>
          <p:cNvSpPr/>
          <p:nvPr/>
        </p:nvSpPr>
        <p:spPr>
          <a:xfrm>
            <a:off x="3870575" y="482410"/>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59" name="等腰三角形 58"/>
          <p:cNvSpPr/>
          <p:nvPr/>
        </p:nvSpPr>
        <p:spPr>
          <a:xfrm rot="3600000">
            <a:off x="1772153" y="2868342"/>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0" name="等腰三角形 59"/>
          <p:cNvSpPr/>
          <p:nvPr/>
        </p:nvSpPr>
        <p:spPr>
          <a:xfrm flipV="1">
            <a:off x="2606221" y="3013767"/>
            <a:ext cx="1845054" cy="159056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1" name="等腰三角形 60"/>
          <p:cNvSpPr/>
          <p:nvPr/>
        </p:nvSpPr>
        <p:spPr>
          <a:xfrm>
            <a:off x="1872213" y="3695477"/>
            <a:ext cx="2041347" cy="1759781"/>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2" name="等腰三角形 61"/>
          <p:cNvSpPr/>
          <p:nvPr/>
        </p:nvSpPr>
        <p:spPr>
          <a:xfrm>
            <a:off x="1516971" y="5538705"/>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3" name="等腰三角形 62"/>
          <p:cNvSpPr/>
          <p:nvPr/>
        </p:nvSpPr>
        <p:spPr>
          <a:xfrm>
            <a:off x="379901" y="3978028"/>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4" name="等腰三角形 63"/>
          <p:cNvSpPr/>
          <p:nvPr/>
        </p:nvSpPr>
        <p:spPr>
          <a:xfrm>
            <a:off x="1899528" y="1546135"/>
            <a:ext cx="710484" cy="61248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5" name="等腰三角形 64"/>
          <p:cNvSpPr/>
          <p:nvPr/>
        </p:nvSpPr>
        <p:spPr>
          <a:xfrm rot="3600000">
            <a:off x="2437018" y="1350070"/>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6" name="等腰三角形 65"/>
          <p:cNvSpPr/>
          <p:nvPr/>
        </p:nvSpPr>
        <p:spPr>
          <a:xfrm rot="3600000">
            <a:off x="3962535" y="1056452"/>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7" name="等腰三角形 66"/>
          <p:cNvSpPr/>
          <p:nvPr/>
        </p:nvSpPr>
        <p:spPr>
          <a:xfrm rot="3600000">
            <a:off x="1376629" y="4509446"/>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8" name="等腰三角形 67"/>
          <p:cNvSpPr/>
          <p:nvPr/>
        </p:nvSpPr>
        <p:spPr>
          <a:xfrm rot="10800000">
            <a:off x="4223915" y="3952823"/>
            <a:ext cx="1334118" cy="1150101"/>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69" name="等腰三角形 68"/>
          <p:cNvSpPr/>
          <p:nvPr/>
        </p:nvSpPr>
        <p:spPr>
          <a:xfrm>
            <a:off x="3710479" y="4030676"/>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0" name="等腰三角形 69"/>
          <p:cNvSpPr/>
          <p:nvPr/>
        </p:nvSpPr>
        <p:spPr>
          <a:xfrm flipV="1">
            <a:off x="3710479" y="4763853"/>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1" name="等腰三角形 70"/>
          <p:cNvSpPr/>
          <p:nvPr/>
        </p:nvSpPr>
        <p:spPr>
          <a:xfrm rot="3600000">
            <a:off x="1804187" y="3786517"/>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2" name="等腰三角形 71"/>
          <p:cNvSpPr/>
          <p:nvPr/>
        </p:nvSpPr>
        <p:spPr>
          <a:xfrm rot="3600000">
            <a:off x="2324267" y="5366771"/>
            <a:ext cx="1213111" cy="1045785"/>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3" name="等腰三角形 72"/>
          <p:cNvSpPr/>
          <p:nvPr/>
        </p:nvSpPr>
        <p:spPr>
          <a:xfrm>
            <a:off x="4960375" y="4835453"/>
            <a:ext cx="710484" cy="6124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4" name="等腰三角形 73"/>
          <p:cNvSpPr/>
          <p:nvPr/>
        </p:nvSpPr>
        <p:spPr>
          <a:xfrm>
            <a:off x="2397976" y="1483210"/>
            <a:ext cx="1651895" cy="1424047"/>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5" name="文本框 74"/>
          <p:cNvSpPr txBox="1"/>
          <p:nvPr/>
        </p:nvSpPr>
        <p:spPr>
          <a:xfrm>
            <a:off x="2732832" y="2422574"/>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文本一</a:t>
            </a:r>
            <a:endParaRPr lang="zh-CN" altLang="en-US" sz="2000" b="0" dirty="0">
              <a:solidFill>
                <a:schemeClr val="bg1">
                  <a:lumMod val="95000"/>
                </a:schemeClr>
              </a:solidFill>
            </a:endParaRPr>
          </a:p>
        </p:txBody>
      </p:sp>
      <p:sp>
        <p:nvSpPr>
          <p:cNvPr id="76" name="文本框 75"/>
          <p:cNvSpPr txBox="1"/>
          <p:nvPr/>
        </p:nvSpPr>
        <p:spPr>
          <a:xfrm>
            <a:off x="3038053" y="3295367"/>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文本二</a:t>
            </a:r>
            <a:endParaRPr lang="zh-CN" altLang="en-US" sz="2000" b="0" dirty="0">
              <a:solidFill>
                <a:schemeClr val="bg1">
                  <a:lumMod val="95000"/>
                </a:schemeClr>
              </a:solidFill>
            </a:endParaRPr>
          </a:p>
        </p:txBody>
      </p:sp>
      <p:sp>
        <p:nvSpPr>
          <p:cNvPr id="77" name="文本框 76"/>
          <p:cNvSpPr txBox="1"/>
          <p:nvPr/>
        </p:nvSpPr>
        <p:spPr>
          <a:xfrm>
            <a:off x="2415832" y="4763853"/>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smtClean="0">
                <a:solidFill>
                  <a:schemeClr val="bg1">
                    <a:lumMod val="95000"/>
                  </a:schemeClr>
                </a:solidFill>
              </a:rPr>
              <a:t>文本三</a:t>
            </a:r>
            <a:endParaRPr lang="zh-CN" altLang="en-US" sz="2000" b="0" dirty="0">
              <a:solidFill>
                <a:schemeClr val="bg1">
                  <a:lumMod val="95000"/>
                </a:schemeClr>
              </a:solidFill>
            </a:endParaRPr>
          </a:p>
        </p:txBody>
      </p:sp>
      <p:sp>
        <p:nvSpPr>
          <p:cNvPr id="78" name="等腰三角形 77"/>
          <p:cNvSpPr/>
          <p:nvPr/>
        </p:nvSpPr>
        <p:spPr>
          <a:xfrm rot="18000000" flipV="1">
            <a:off x="4540566" y="5583421"/>
            <a:ext cx="710484" cy="6124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79" name="等腰三角形 78"/>
          <p:cNvSpPr/>
          <p:nvPr/>
        </p:nvSpPr>
        <p:spPr>
          <a:xfrm>
            <a:off x="2276672" y="46852"/>
            <a:ext cx="1552545" cy="1338400"/>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80" name="等腰三角形 79"/>
          <p:cNvSpPr/>
          <p:nvPr/>
        </p:nvSpPr>
        <p:spPr>
          <a:xfrm flipV="1">
            <a:off x="3412742" y="482174"/>
            <a:ext cx="710484" cy="61248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316663697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decel="100000"/>
                                        <p:tgtEl>
                                          <p:spTgt spid="36"/>
                                        </p:tgtEl>
                                      </p:cBhvr>
                                    </p:animEffect>
                                    <p:anim calcmode="lin" valueType="num">
                                      <p:cBhvr>
                                        <p:cTn id="8" dur="600" decel="100000" fill="hold"/>
                                        <p:tgtEl>
                                          <p:spTgt spid="36"/>
                                        </p:tgtEl>
                                        <p:attrNameLst>
                                          <p:attrName>style.rotation</p:attrName>
                                        </p:attrNameLst>
                                      </p:cBhvr>
                                      <p:tavLst>
                                        <p:tav tm="0">
                                          <p:val>
                                            <p:fltVal val="-90"/>
                                          </p:val>
                                        </p:tav>
                                        <p:tav tm="100000">
                                          <p:val>
                                            <p:fltVal val="0"/>
                                          </p:val>
                                        </p:tav>
                                      </p:tavLst>
                                    </p:anim>
                                    <p:anim calcmode="lin" valueType="num">
                                      <p:cBhvr>
                                        <p:cTn id="9" dur="600" decel="100000" fill="hold"/>
                                        <p:tgtEl>
                                          <p:spTgt spid="36"/>
                                        </p:tgtEl>
                                        <p:attrNameLst>
                                          <p:attrName>ppt_x</p:attrName>
                                        </p:attrNameLst>
                                      </p:cBhvr>
                                      <p:tavLst>
                                        <p:tav tm="0">
                                          <p:val>
                                            <p:strVal val="#ppt_x+0.4"/>
                                          </p:val>
                                        </p:tav>
                                        <p:tav tm="100000">
                                          <p:val>
                                            <p:strVal val="#ppt_x-0.05"/>
                                          </p:val>
                                        </p:tav>
                                      </p:tavLst>
                                    </p:anim>
                                    <p:anim calcmode="lin" valueType="num">
                                      <p:cBhvr>
                                        <p:cTn id="10" dur="600" decel="100000" fill="hold"/>
                                        <p:tgtEl>
                                          <p:spTgt spid="36"/>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6"/>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6"/>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900" decel="100000" fill="hold"/>
                                        <p:tgtEl>
                                          <p:spTgt spid="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p:cTn id="23" dur="500" fill="hold"/>
                                        <p:tgtEl>
                                          <p:spTgt spid="58"/>
                                        </p:tgtEl>
                                        <p:attrNameLst>
                                          <p:attrName>ppt_w</p:attrName>
                                        </p:attrNameLst>
                                      </p:cBhvr>
                                      <p:tavLst>
                                        <p:tav tm="0">
                                          <p:val>
                                            <p:fltVal val="0"/>
                                          </p:val>
                                        </p:tav>
                                        <p:tav tm="100000">
                                          <p:val>
                                            <p:strVal val="#ppt_w"/>
                                          </p:val>
                                        </p:tav>
                                      </p:tavLst>
                                    </p:anim>
                                    <p:anim calcmode="lin" valueType="num">
                                      <p:cBhvr>
                                        <p:cTn id="24" dur="500" fill="hold"/>
                                        <p:tgtEl>
                                          <p:spTgt spid="58"/>
                                        </p:tgtEl>
                                        <p:attrNameLst>
                                          <p:attrName>ppt_h</p:attrName>
                                        </p:attrNameLst>
                                      </p:cBhvr>
                                      <p:tavLst>
                                        <p:tav tm="0">
                                          <p:val>
                                            <p:fltVal val="0"/>
                                          </p:val>
                                        </p:tav>
                                        <p:tav tm="100000">
                                          <p:val>
                                            <p:strVal val="#ppt_h"/>
                                          </p:val>
                                        </p:tav>
                                      </p:tavLst>
                                    </p:anim>
                                    <p:anim calcmode="lin" valueType="num">
                                      <p:cBhvr>
                                        <p:cTn id="25" dur="500" fill="hold"/>
                                        <p:tgtEl>
                                          <p:spTgt spid="58"/>
                                        </p:tgtEl>
                                        <p:attrNameLst>
                                          <p:attrName>style.rotation</p:attrName>
                                        </p:attrNameLst>
                                      </p:cBhvr>
                                      <p:tavLst>
                                        <p:tav tm="0">
                                          <p:val>
                                            <p:fltVal val="360"/>
                                          </p:val>
                                        </p:tav>
                                        <p:tav tm="100000">
                                          <p:val>
                                            <p:fltVal val="0"/>
                                          </p:val>
                                        </p:tav>
                                      </p:tavLst>
                                    </p:anim>
                                    <p:animEffect transition="in" filter="fade">
                                      <p:cBhvr>
                                        <p:cTn id="26" dur="500"/>
                                        <p:tgtEl>
                                          <p:spTgt spid="58"/>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anim calcmode="lin" valueType="num">
                                      <p:cBhvr>
                                        <p:cTn id="29" dur="500" fill="hold"/>
                                        <p:tgtEl>
                                          <p:spTgt spid="80"/>
                                        </p:tgtEl>
                                        <p:attrNameLst>
                                          <p:attrName>ppt_w</p:attrName>
                                        </p:attrNameLst>
                                      </p:cBhvr>
                                      <p:tavLst>
                                        <p:tav tm="0">
                                          <p:val>
                                            <p:fltVal val="0"/>
                                          </p:val>
                                        </p:tav>
                                        <p:tav tm="100000">
                                          <p:val>
                                            <p:strVal val="#ppt_w"/>
                                          </p:val>
                                        </p:tav>
                                      </p:tavLst>
                                    </p:anim>
                                    <p:anim calcmode="lin" valueType="num">
                                      <p:cBhvr>
                                        <p:cTn id="30" dur="500" fill="hold"/>
                                        <p:tgtEl>
                                          <p:spTgt spid="80"/>
                                        </p:tgtEl>
                                        <p:attrNameLst>
                                          <p:attrName>ppt_h</p:attrName>
                                        </p:attrNameLst>
                                      </p:cBhvr>
                                      <p:tavLst>
                                        <p:tav tm="0">
                                          <p:val>
                                            <p:fltVal val="0"/>
                                          </p:val>
                                        </p:tav>
                                        <p:tav tm="100000">
                                          <p:val>
                                            <p:strVal val="#ppt_h"/>
                                          </p:val>
                                        </p:tav>
                                      </p:tavLst>
                                    </p:anim>
                                    <p:anim calcmode="lin" valueType="num">
                                      <p:cBhvr>
                                        <p:cTn id="31" dur="500" fill="hold"/>
                                        <p:tgtEl>
                                          <p:spTgt spid="80"/>
                                        </p:tgtEl>
                                        <p:attrNameLst>
                                          <p:attrName>style.rotation</p:attrName>
                                        </p:attrNameLst>
                                      </p:cBhvr>
                                      <p:tavLst>
                                        <p:tav tm="0">
                                          <p:val>
                                            <p:fltVal val="360"/>
                                          </p:val>
                                        </p:tav>
                                        <p:tav tm="100000">
                                          <p:val>
                                            <p:fltVal val="0"/>
                                          </p:val>
                                        </p:tav>
                                      </p:tavLst>
                                    </p:anim>
                                    <p:animEffect transition="in" filter="fade">
                                      <p:cBhvr>
                                        <p:cTn id="32" dur="500"/>
                                        <p:tgtEl>
                                          <p:spTgt spid="80"/>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 calcmode="lin" valueType="num">
                                      <p:cBhvr>
                                        <p:cTn id="37" dur="500" fill="hold"/>
                                        <p:tgtEl>
                                          <p:spTgt spid="66"/>
                                        </p:tgtEl>
                                        <p:attrNameLst>
                                          <p:attrName>style.rotation</p:attrName>
                                        </p:attrNameLst>
                                      </p:cBhvr>
                                      <p:tavLst>
                                        <p:tav tm="0">
                                          <p:val>
                                            <p:fltVal val="360"/>
                                          </p:val>
                                        </p:tav>
                                        <p:tav tm="100000">
                                          <p:val>
                                            <p:fltVal val="0"/>
                                          </p:val>
                                        </p:tav>
                                      </p:tavLst>
                                    </p:anim>
                                    <p:animEffect transition="in" filter="fade">
                                      <p:cBhvr>
                                        <p:cTn id="38" dur="500"/>
                                        <p:tgtEl>
                                          <p:spTgt spid="66"/>
                                        </p:tgtEl>
                                      </p:cBhvr>
                                    </p:animEffect>
                                  </p:childTnLst>
                                </p:cTn>
                              </p:par>
                              <p:par>
                                <p:cTn id="39" presetID="49" presetClass="entr" presetSubtype="0" decel="100000" fill="hold" grpId="0" nodeType="withEffect">
                                  <p:stCondLst>
                                    <p:cond delay="250"/>
                                  </p:stCondLst>
                                  <p:childTnLst>
                                    <p:set>
                                      <p:cBhvr>
                                        <p:cTn id="40" dur="1" fill="hold">
                                          <p:stCondLst>
                                            <p:cond delay="0"/>
                                          </p:stCondLst>
                                        </p:cTn>
                                        <p:tgtEl>
                                          <p:spTgt spid="64"/>
                                        </p:tgtEl>
                                        <p:attrNameLst>
                                          <p:attrName>style.visibility</p:attrName>
                                        </p:attrNameLst>
                                      </p:cBhvr>
                                      <p:to>
                                        <p:strVal val="visible"/>
                                      </p:to>
                                    </p:set>
                                    <p:anim calcmode="lin" valueType="num">
                                      <p:cBhvr>
                                        <p:cTn id="41" dur="500" fill="hold"/>
                                        <p:tgtEl>
                                          <p:spTgt spid="64"/>
                                        </p:tgtEl>
                                        <p:attrNameLst>
                                          <p:attrName>ppt_w</p:attrName>
                                        </p:attrNameLst>
                                      </p:cBhvr>
                                      <p:tavLst>
                                        <p:tav tm="0">
                                          <p:val>
                                            <p:fltVal val="0"/>
                                          </p:val>
                                        </p:tav>
                                        <p:tav tm="100000">
                                          <p:val>
                                            <p:strVal val="#ppt_w"/>
                                          </p:val>
                                        </p:tav>
                                      </p:tavLst>
                                    </p:anim>
                                    <p:anim calcmode="lin" valueType="num">
                                      <p:cBhvr>
                                        <p:cTn id="42" dur="500" fill="hold"/>
                                        <p:tgtEl>
                                          <p:spTgt spid="64"/>
                                        </p:tgtEl>
                                        <p:attrNameLst>
                                          <p:attrName>ppt_h</p:attrName>
                                        </p:attrNameLst>
                                      </p:cBhvr>
                                      <p:tavLst>
                                        <p:tav tm="0">
                                          <p:val>
                                            <p:fltVal val="0"/>
                                          </p:val>
                                        </p:tav>
                                        <p:tav tm="100000">
                                          <p:val>
                                            <p:strVal val="#ppt_h"/>
                                          </p:val>
                                        </p:tav>
                                      </p:tavLst>
                                    </p:anim>
                                    <p:anim calcmode="lin" valueType="num">
                                      <p:cBhvr>
                                        <p:cTn id="43" dur="500" fill="hold"/>
                                        <p:tgtEl>
                                          <p:spTgt spid="64"/>
                                        </p:tgtEl>
                                        <p:attrNameLst>
                                          <p:attrName>style.rotation</p:attrName>
                                        </p:attrNameLst>
                                      </p:cBhvr>
                                      <p:tavLst>
                                        <p:tav tm="0">
                                          <p:val>
                                            <p:fltVal val="360"/>
                                          </p:val>
                                        </p:tav>
                                        <p:tav tm="100000">
                                          <p:val>
                                            <p:fltVal val="0"/>
                                          </p:val>
                                        </p:tav>
                                      </p:tavLst>
                                    </p:anim>
                                    <p:animEffect transition="in" filter="fade">
                                      <p:cBhvr>
                                        <p:cTn id="44" dur="500"/>
                                        <p:tgtEl>
                                          <p:spTgt spid="64"/>
                                        </p:tgtEl>
                                      </p:cBhvr>
                                    </p:animEffect>
                                  </p:childTnLst>
                                </p:cTn>
                              </p:par>
                              <p:par>
                                <p:cTn id="45" presetID="49" presetClass="entr" presetSubtype="0" decel="100000" fill="hold" grpId="0" nodeType="withEffect">
                                  <p:stCondLst>
                                    <p:cond delay="25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 calcmode="lin" valueType="num">
                                      <p:cBhvr>
                                        <p:cTn id="49" dur="500" fill="hold"/>
                                        <p:tgtEl>
                                          <p:spTgt spid="65"/>
                                        </p:tgtEl>
                                        <p:attrNameLst>
                                          <p:attrName>style.rotation</p:attrName>
                                        </p:attrNameLst>
                                      </p:cBhvr>
                                      <p:tavLst>
                                        <p:tav tm="0">
                                          <p:val>
                                            <p:fltVal val="360"/>
                                          </p:val>
                                        </p:tav>
                                        <p:tav tm="100000">
                                          <p:val>
                                            <p:fltVal val="0"/>
                                          </p:val>
                                        </p:tav>
                                      </p:tavLst>
                                    </p:anim>
                                    <p:animEffect transition="in" filter="fade">
                                      <p:cBhvr>
                                        <p:cTn id="50" dur="500"/>
                                        <p:tgtEl>
                                          <p:spTgt spid="65"/>
                                        </p:tgtEl>
                                      </p:cBhvr>
                                    </p:animEffect>
                                  </p:childTnLst>
                                </p:cTn>
                              </p:par>
                              <p:par>
                                <p:cTn id="51" presetID="49" presetClass="entr" presetSubtype="0" decel="100000" fill="hold" grpId="0" nodeType="withEffect">
                                  <p:stCondLst>
                                    <p:cond delay="250"/>
                                  </p:stCondLst>
                                  <p:childTnLst>
                                    <p:set>
                                      <p:cBhvr>
                                        <p:cTn id="52" dur="1" fill="hold">
                                          <p:stCondLst>
                                            <p:cond delay="0"/>
                                          </p:stCondLst>
                                        </p:cTn>
                                        <p:tgtEl>
                                          <p:spTgt spid="75"/>
                                        </p:tgtEl>
                                        <p:attrNameLst>
                                          <p:attrName>style.visibility</p:attrName>
                                        </p:attrNameLst>
                                      </p:cBhvr>
                                      <p:to>
                                        <p:strVal val="visible"/>
                                      </p:to>
                                    </p:set>
                                    <p:anim calcmode="lin" valueType="num">
                                      <p:cBhvr>
                                        <p:cTn id="53" dur="500" fill="hold"/>
                                        <p:tgtEl>
                                          <p:spTgt spid="75"/>
                                        </p:tgtEl>
                                        <p:attrNameLst>
                                          <p:attrName>ppt_w</p:attrName>
                                        </p:attrNameLst>
                                      </p:cBhvr>
                                      <p:tavLst>
                                        <p:tav tm="0">
                                          <p:val>
                                            <p:fltVal val="0"/>
                                          </p:val>
                                        </p:tav>
                                        <p:tav tm="100000">
                                          <p:val>
                                            <p:strVal val="#ppt_w"/>
                                          </p:val>
                                        </p:tav>
                                      </p:tavLst>
                                    </p:anim>
                                    <p:anim calcmode="lin" valueType="num">
                                      <p:cBhvr>
                                        <p:cTn id="54" dur="500" fill="hold"/>
                                        <p:tgtEl>
                                          <p:spTgt spid="75"/>
                                        </p:tgtEl>
                                        <p:attrNameLst>
                                          <p:attrName>ppt_h</p:attrName>
                                        </p:attrNameLst>
                                      </p:cBhvr>
                                      <p:tavLst>
                                        <p:tav tm="0">
                                          <p:val>
                                            <p:fltVal val="0"/>
                                          </p:val>
                                        </p:tav>
                                        <p:tav tm="100000">
                                          <p:val>
                                            <p:strVal val="#ppt_h"/>
                                          </p:val>
                                        </p:tav>
                                      </p:tavLst>
                                    </p:anim>
                                    <p:anim calcmode="lin" valueType="num">
                                      <p:cBhvr>
                                        <p:cTn id="55" dur="500" fill="hold"/>
                                        <p:tgtEl>
                                          <p:spTgt spid="75"/>
                                        </p:tgtEl>
                                        <p:attrNameLst>
                                          <p:attrName>style.rotation</p:attrName>
                                        </p:attrNameLst>
                                      </p:cBhvr>
                                      <p:tavLst>
                                        <p:tav tm="0">
                                          <p:val>
                                            <p:fltVal val="360"/>
                                          </p:val>
                                        </p:tav>
                                        <p:tav tm="100000">
                                          <p:val>
                                            <p:fltVal val="0"/>
                                          </p:val>
                                        </p:tav>
                                      </p:tavLst>
                                    </p:anim>
                                    <p:animEffect transition="in" filter="fade">
                                      <p:cBhvr>
                                        <p:cTn id="56" dur="500"/>
                                        <p:tgtEl>
                                          <p:spTgt spid="75"/>
                                        </p:tgtEl>
                                      </p:cBhvr>
                                    </p:animEffect>
                                  </p:childTnLst>
                                </p:cTn>
                              </p:par>
                              <p:par>
                                <p:cTn id="57" presetID="49" presetClass="entr" presetSubtype="0" decel="100000" fill="hold" grpId="0" nodeType="withEffect">
                                  <p:stCondLst>
                                    <p:cond delay="250"/>
                                  </p:stCondLst>
                                  <p:childTnLst>
                                    <p:set>
                                      <p:cBhvr>
                                        <p:cTn id="58" dur="1" fill="hold">
                                          <p:stCondLst>
                                            <p:cond delay="0"/>
                                          </p:stCondLst>
                                        </p:cTn>
                                        <p:tgtEl>
                                          <p:spTgt spid="74"/>
                                        </p:tgtEl>
                                        <p:attrNameLst>
                                          <p:attrName>style.visibility</p:attrName>
                                        </p:attrNameLst>
                                      </p:cBhvr>
                                      <p:to>
                                        <p:strVal val="visible"/>
                                      </p:to>
                                    </p:set>
                                    <p:anim calcmode="lin" valueType="num">
                                      <p:cBhvr>
                                        <p:cTn id="59" dur="500" fill="hold"/>
                                        <p:tgtEl>
                                          <p:spTgt spid="74"/>
                                        </p:tgtEl>
                                        <p:attrNameLst>
                                          <p:attrName>ppt_w</p:attrName>
                                        </p:attrNameLst>
                                      </p:cBhvr>
                                      <p:tavLst>
                                        <p:tav tm="0">
                                          <p:val>
                                            <p:fltVal val="0"/>
                                          </p:val>
                                        </p:tav>
                                        <p:tav tm="100000">
                                          <p:val>
                                            <p:strVal val="#ppt_w"/>
                                          </p:val>
                                        </p:tav>
                                      </p:tavLst>
                                    </p:anim>
                                    <p:anim calcmode="lin" valueType="num">
                                      <p:cBhvr>
                                        <p:cTn id="60" dur="500" fill="hold"/>
                                        <p:tgtEl>
                                          <p:spTgt spid="74"/>
                                        </p:tgtEl>
                                        <p:attrNameLst>
                                          <p:attrName>ppt_h</p:attrName>
                                        </p:attrNameLst>
                                      </p:cBhvr>
                                      <p:tavLst>
                                        <p:tav tm="0">
                                          <p:val>
                                            <p:fltVal val="0"/>
                                          </p:val>
                                        </p:tav>
                                        <p:tav tm="100000">
                                          <p:val>
                                            <p:strVal val="#ppt_h"/>
                                          </p:val>
                                        </p:tav>
                                      </p:tavLst>
                                    </p:anim>
                                    <p:anim calcmode="lin" valueType="num">
                                      <p:cBhvr>
                                        <p:cTn id="61" dur="500" fill="hold"/>
                                        <p:tgtEl>
                                          <p:spTgt spid="74"/>
                                        </p:tgtEl>
                                        <p:attrNameLst>
                                          <p:attrName>style.rotation</p:attrName>
                                        </p:attrNameLst>
                                      </p:cBhvr>
                                      <p:tavLst>
                                        <p:tav tm="0">
                                          <p:val>
                                            <p:fltVal val="360"/>
                                          </p:val>
                                        </p:tav>
                                        <p:tav tm="100000">
                                          <p:val>
                                            <p:fltVal val="0"/>
                                          </p:val>
                                        </p:tav>
                                      </p:tavLst>
                                    </p:anim>
                                    <p:animEffect transition="in" filter="fade">
                                      <p:cBhvr>
                                        <p:cTn id="62" dur="500"/>
                                        <p:tgtEl>
                                          <p:spTgt spid="74"/>
                                        </p:tgtEl>
                                      </p:cBhvr>
                                    </p:animEffect>
                                  </p:childTnLst>
                                </p:cTn>
                              </p:par>
                            </p:childTnLst>
                          </p:cTn>
                        </p:par>
                        <p:par>
                          <p:cTn id="63" fill="hold">
                            <p:stCondLst>
                              <p:cond delay="250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 calcmode="lin" valueType="num">
                                      <p:cBhvr>
                                        <p:cTn id="72" dur="500" fill="hold"/>
                                        <p:tgtEl>
                                          <p:spTgt spid="76"/>
                                        </p:tgtEl>
                                        <p:attrNameLst>
                                          <p:attrName>ppt_w</p:attrName>
                                        </p:attrNameLst>
                                      </p:cBhvr>
                                      <p:tavLst>
                                        <p:tav tm="0">
                                          <p:val>
                                            <p:fltVal val="0"/>
                                          </p:val>
                                        </p:tav>
                                        <p:tav tm="100000">
                                          <p:val>
                                            <p:strVal val="#ppt_w"/>
                                          </p:val>
                                        </p:tav>
                                      </p:tavLst>
                                    </p:anim>
                                    <p:anim calcmode="lin" valueType="num">
                                      <p:cBhvr>
                                        <p:cTn id="73" dur="500" fill="hold"/>
                                        <p:tgtEl>
                                          <p:spTgt spid="76"/>
                                        </p:tgtEl>
                                        <p:attrNameLst>
                                          <p:attrName>ppt_h</p:attrName>
                                        </p:attrNameLst>
                                      </p:cBhvr>
                                      <p:tavLst>
                                        <p:tav tm="0">
                                          <p:val>
                                            <p:fltVal val="0"/>
                                          </p:val>
                                        </p:tav>
                                        <p:tav tm="100000">
                                          <p:val>
                                            <p:strVal val="#ppt_h"/>
                                          </p:val>
                                        </p:tav>
                                      </p:tavLst>
                                    </p:anim>
                                    <p:anim calcmode="lin" valueType="num">
                                      <p:cBhvr>
                                        <p:cTn id="74" dur="500" fill="hold"/>
                                        <p:tgtEl>
                                          <p:spTgt spid="76"/>
                                        </p:tgtEl>
                                        <p:attrNameLst>
                                          <p:attrName>style.rotation</p:attrName>
                                        </p:attrNameLst>
                                      </p:cBhvr>
                                      <p:tavLst>
                                        <p:tav tm="0">
                                          <p:val>
                                            <p:fltVal val="360"/>
                                          </p:val>
                                        </p:tav>
                                        <p:tav tm="100000">
                                          <p:val>
                                            <p:fltVal val="0"/>
                                          </p:val>
                                        </p:tav>
                                      </p:tavLst>
                                    </p:anim>
                                    <p:animEffect transition="in" filter="fade">
                                      <p:cBhvr>
                                        <p:cTn id="75" dur="500"/>
                                        <p:tgtEl>
                                          <p:spTgt spid="76"/>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 calcmode="lin" valueType="num">
                                      <p:cBhvr>
                                        <p:cTn id="78" dur="500" fill="hold"/>
                                        <p:tgtEl>
                                          <p:spTgt spid="60"/>
                                        </p:tgtEl>
                                        <p:attrNameLst>
                                          <p:attrName>ppt_w</p:attrName>
                                        </p:attrNameLst>
                                      </p:cBhvr>
                                      <p:tavLst>
                                        <p:tav tm="0">
                                          <p:val>
                                            <p:fltVal val="0"/>
                                          </p:val>
                                        </p:tav>
                                        <p:tav tm="100000">
                                          <p:val>
                                            <p:strVal val="#ppt_w"/>
                                          </p:val>
                                        </p:tav>
                                      </p:tavLst>
                                    </p:anim>
                                    <p:anim calcmode="lin" valueType="num">
                                      <p:cBhvr>
                                        <p:cTn id="79" dur="500" fill="hold"/>
                                        <p:tgtEl>
                                          <p:spTgt spid="60"/>
                                        </p:tgtEl>
                                        <p:attrNameLst>
                                          <p:attrName>ppt_h</p:attrName>
                                        </p:attrNameLst>
                                      </p:cBhvr>
                                      <p:tavLst>
                                        <p:tav tm="0">
                                          <p:val>
                                            <p:fltVal val="0"/>
                                          </p:val>
                                        </p:tav>
                                        <p:tav tm="100000">
                                          <p:val>
                                            <p:strVal val="#ppt_h"/>
                                          </p:val>
                                        </p:tav>
                                      </p:tavLst>
                                    </p:anim>
                                    <p:anim calcmode="lin" valueType="num">
                                      <p:cBhvr>
                                        <p:cTn id="80" dur="500" fill="hold"/>
                                        <p:tgtEl>
                                          <p:spTgt spid="60"/>
                                        </p:tgtEl>
                                        <p:attrNameLst>
                                          <p:attrName>style.rotation</p:attrName>
                                        </p:attrNameLst>
                                      </p:cBhvr>
                                      <p:tavLst>
                                        <p:tav tm="0">
                                          <p:val>
                                            <p:fltVal val="360"/>
                                          </p:val>
                                        </p:tav>
                                        <p:tav tm="100000">
                                          <p:val>
                                            <p:fltVal val="0"/>
                                          </p:val>
                                        </p:tav>
                                      </p:tavLst>
                                    </p:anim>
                                    <p:animEffect transition="in" filter="fade">
                                      <p:cBhvr>
                                        <p:cTn id="81" dur="500"/>
                                        <p:tgtEl>
                                          <p:spTgt spid="60"/>
                                        </p:tgtEl>
                                      </p:cBhvr>
                                    </p:animEffect>
                                  </p:childTnLst>
                                </p:cTn>
                              </p:par>
                              <p:par>
                                <p:cTn id="82" presetID="49" presetClass="entr" presetSubtype="0" decel="100000" fill="hold" grpId="0" nodeType="withEffect">
                                  <p:stCondLst>
                                    <p:cond delay="2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 calcmode="lin" valueType="num">
                                      <p:cBhvr>
                                        <p:cTn id="86" dur="500" fill="hold"/>
                                        <p:tgtEl>
                                          <p:spTgt spid="63"/>
                                        </p:tgtEl>
                                        <p:attrNameLst>
                                          <p:attrName>style.rotation</p:attrName>
                                        </p:attrNameLst>
                                      </p:cBhvr>
                                      <p:tavLst>
                                        <p:tav tm="0">
                                          <p:val>
                                            <p:fltVal val="360"/>
                                          </p:val>
                                        </p:tav>
                                        <p:tav tm="100000">
                                          <p:val>
                                            <p:fltVal val="0"/>
                                          </p:val>
                                        </p:tav>
                                      </p:tavLst>
                                    </p:anim>
                                    <p:animEffect transition="in" filter="fade">
                                      <p:cBhvr>
                                        <p:cTn id="87" dur="500"/>
                                        <p:tgtEl>
                                          <p:spTgt spid="63"/>
                                        </p:tgtEl>
                                      </p:cBhvr>
                                    </p:animEffect>
                                  </p:childTnLst>
                                </p:cTn>
                              </p:par>
                              <p:par>
                                <p:cTn id="88" presetID="49" presetClass="entr" presetSubtype="0" decel="100000" fill="hold" grpId="0" nodeType="withEffect">
                                  <p:stCondLst>
                                    <p:cond delay="250"/>
                                  </p:stCondLst>
                                  <p:childTnLst>
                                    <p:set>
                                      <p:cBhvr>
                                        <p:cTn id="89" dur="1" fill="hold">
                                          <p:stCondLst>
                                            <p:cond delay="0"/>
                                          </p:stCondLst>
                                        </p:cTn>
                                        <p:tgtEl>
                                          <p:spTgt spid="71"/>
                                        </p:tgtEl>
                                        <p:attrNameLst>
                                          <p:attrName>style.visibility</p:attrName>
                                        </p:attrNameLst>
                                      </p:cBhvr>
                                      <p:to>
                                        <p:strVal val="visible"/>
                                      </p:to>
                                    </p:set>
                                    <p:anim calcmode="lin" valueType="num">
                                      <p:cBhvr>
                                        <p:cTn id="90" dur="500" fill="hold"/>
                                        <p:tgtEl>
                                          <p:spTgt spid="71"/>
                                        </p:tgtEl>
                                        <p:attrNameLst>
                                          <p:attrName>ppt_w</p:attrName>
                                        </p:attrNameLst>
                                      </p:cBhvr>
                                      <p:tavLst>
                                        <p:tav tm="0">
                                          <p:val>
                                            <p:fltVal val="0"/>
                                          </p:val>
                                        </p:tav>
                                        <p:tav tm="100000">
                                          <p:val>
                                            <p:strVal val="#ppt_w"/>
                                          </p:val>
                                        </p:tav>
                                      </p:tavLst>
                                    </p:anim>
                                    <p:anim calcmode="lin" valueType="num">
                                      <p:cBhvr>
                                        <p:cTn id="91" dur="500" fill="hold"/>
                                        <p:tgtEl>
                                          <p:spTgt spid="71"/>
                                        </p:tgtEl>
                                        <p:attrNameLst>
                                          <p:attrName>ppt_h</p:attrName>
                                        </p:attrNameLst>
                                      </p:cBhvr>
                                      <p:tavLst>
                                        <p:tav tm="0">
                                          <p:val>
                                            <p:fltVal val="0"/>
                                          </p:val>
                                        </p:tav>
                                        <p:tav tm="100000">
                                          <p:val>
                                            <p:strVal val="#ppt_h"/>
                                          </p:val>
                                        </p:tav>
                                      </p:tavLst>
                                    </p:anim>
                                    <p:anim calcmode="lin" valueType="num">
                                      <p:cBhvr>
                                        <p:cTn id="92" dur="500" fill="hold"/>
                                        <p:tgtEl>
                                          <p:spTgt spid="71"/>
                                        </p:tgtEl>
                                        <p:attrNameLst>
                                          <p:attrName>style.rotation</p:attrName>
                                        </p:attrNameLst>
                                      </p:cBhvr>
                                      <p:tavLst>
                                        <p:tav tm="0">
                                          <p:val>
                                            <p:fltVal val="360"/>
                                          </p:val>
                                        </p:tav>
                                        <p:tav tm="100000">
                                          <p:val>
                                            <p:fltVal val="0"/>
                                          </p:val>
                                        </p:tav>
                                      </p:tavLst>
                                    </p:anim>
                                    <p:animEffect transition="in" filter="fade">
                                      <p:cBhvr>
                                        <p:cTn id="93" dur="500"/>
                                        <p:tgtEl>
                                          <p:spTgt spid="71"/>
                                        </p:tgtEl>
                                      </p:cBhvr>
                                    </p:animEffect>
                                  </p:childTnLst>
                                </p:cTn>
                              </p:par>
                              <p:par>
                                <p:cTn id="94" presetID="49" presetClass="entr" presetSubtype="0" decel="100000" fill="hold" grpId="0" nodeType="withEffect">
                                  <p:stCondLst>
                                    <p:cond delay="250"/>
                                  </p:stCondLst>
                                  <p:childTnLst>
                                    <p:set>
                                      <p:cBhvr>
                                        <p:cTn id="95" dur="1" fill="hold">
                                          <p:stCondLst>
                                            <p:cond delay="0"/>
                                          </p:stCondLst>
                                        </p:cTn>
                                        <p:tgtEl>
                                          <p:spTgt spid="57"/>
                                        </p:tgtEl>
                                        <p:attrNameLst>
                                          <p:attrName>style.visibility</p:attrName>
                                        </p:attrNameLst>
                                      </p:cBhvr>
                                      <p:to>
                                        <p:strVal val="visible"/>
                                      </p:to>
                                    </p:set>
                                    <p:anim calcmode="lin" valueType="num">
                                      <p:cBhvr>
                                        <p:cTn id="96" dur="500" fill="hold"/>
                                        <p:tgtEl>
                                          <p:spTgt spid="57"/>
                                        </p:tgtEl>
                                        <p:attrNameLst>
                                          <p:attrName>ppt_w</p:attrName>
                                        </p:attrNameLst>
                                      </p:cBhvr>
                                      <p:tavLst>
                                        <p:tav tm="0">
                                          <p:val>
                                            <p:fltVal val="0"/>
                                          </p:val>
                                        </p:tav>
                                        <p:tav tm="100000">
                                          <p:val>
                                            <p:strVal val="#ppt_w"/>
                                          </p:val>
                                        </p:tav>
                                      </p:tavLst>
                                    </p:anim>
                                    <p:anim calcmode="lin" valueType="num">
                                      <p:cBhvr>
                                        <p:cTn id="97" dur="500" fill="hold"/>
                                        <p:tgtEl>
                                          <p:spTgt spid="57"/>
                                        </p:tgtEl>
                                        <p:attrNameLst>
                                          <p:attrName>ppt_h</p:attrName>
                                        </p:attrNameLst>
                                      </p:cBhvr>
                                      <p:tavLst>
                                        <p:tav tm="0">
                                          <p:val>
                                            <p:fltVal val="0"/>
                                          </p:val>
                                        </p:tav>
                                        <p:tav tm="100000">
                                          <p:val>
                                            <p:strVal val="#ppt_h"/>
                                          </p:val>
                                        </p:tav>
                                      </p:tavLst>
                                    </p:anim>
                                    <p:anim calcmode="lin" valueType="num">
                                      <p:cBhvr>
                                        <p:cTn id="98" dur="500" fill="hold"/>
                                        <p:tgtEl>
                                          <p:spTgt spid="57"/>
                                        </p:tgtEl>
                                        <p:attrNameLst>
                                          <p:attrName>style.rotation</p:attrName>
                                        </p:attrNameLst>
                                      </p:cBhvr>
                                      <p:tavLst>
                                        <p:tav tm="0">
                                          <p:val>
                                            <p:fltVal val="360"/>
                                          </p:val>
                                        </p:tav>
                                        <p:tav tm="100000">
                                          <p:val>
                                            <p:fltVal val="0"/>
                                          </p:val>
                                        </p:tav>
                                      </p:tavLst>
                                    </p:anim>
                                    <p:animEffect transition="in" filter="fade">
                                      <p:cBhvr>
                                        <p:cTn id="99" dur="500"/>
                                        <p:tgtEl>
                                          <p:spTgt spid="57"/>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69"/>
                                        </p:tgtEl>
                                        <p:attrNameLst>
                                          <p:attrName>style.visibility</p:attrName>
                                        </p:attrNameLst>
                                      </p:cBhvr>
                                      <p:to>
                                        <p:strVal val="visible"/>
                                      </p:to>
                                    </p:set>
                                    <p:anim calcmode="lin" valueType="num">
                                      <p:cBhvr>
                                        <p:cTn id="102" dur="500" fill="hold"/>
                                        <p:tgtEl>
                                          <p:spTgt spid="69"/>
                                        </p:tgtEl>
                                        <p:attrNameLst>
                                          <p:attrName>ppt_w</p:attrName>
                                        </p:attrNameLst>
                                      </p:cBhvr>
                                      <p:tavLst>
                                        <p:tav tm="0">
                                          <p:val>
                                            <p:fltVal val="0"/>
                                          </p:val>
                                        </p:tav>
                                        <p:tav tm="100000">
                                          <p:val>
                                            <p:strVal val="#ppt_w"/>
                                          </p:val>
                                        </p:tav>
                                      </p:tavLst>
                                    </p:anim>
                                    <p:anim calcmode="lin" valueType="num">
                                      <p:cBhvr>
                                        <p:cTn id="103" dur="500" fill="hold"/>
                                        <p:tgtEl>
                                          <p:spTgt spid="69"/>
                                        </p:tgtEl>
                                        <p:attrNameLst>
                                          <p:attrName>ppt_h</p:attrName>
                                        </p:attrNameLst>
                                      </p:cBhvr>
                                      <p:tavLst>
                                        <p:tav tm="0">
                                          <p:val>
                                            <p:fltVal val="0"/>
                                          </p:val>
                                        </p:tav>
                                        <p:tav tm="100000">
                                          <p:val>
                                            <p:strVal val="#ppt_h"/>
                                          </p:val>
                                        </p:tav>
                                      </p:tavLst>
                                    </p:anim>
                                    <p:anim calcmode="lin" valueType="num">
                                      <p:cBhvr>
                                        <p:cTn id="104" dur="500" fill="hold"/>
                                        <p:tgtEl>
                                          <p:spTgt spid="69"/>
                                        </p:tgtEl>
                                        <p:attrNameLst>
                                          <p:attrName>style.rotation</p:attrName>
                                        </p:attrNameLst>
                                      </p:cBhvr>
                                      <p:tavLst>
                                        <p:tav tm="0">
                                          <p:val>
                                            <p:fltVal val="360"/>
                                          </p:val>
                                        </p:tav>
                                        <p:tav tm="100000">
                                          <p:val>
                                            <p:fltVal val="0"/>
                                          </p:val>
                                        </p:tav>
                                      </p:tavLst>
                                    </p:anim>
                                    <p:animEffect transition="in" filter="fade">
                                      <p:cBhvr>
                                        <p:cTn id="105" dur="500"/>
                                        <p:tgtEl>
                                          <p:spTgt spid="69"/>
                                        </p:tgtEl>
                                      </p:cBhvr>
                                    </p:animEffect>
                                  </p:childTnLst>
                                </p:cTn>
                              </p:par>
                              <p:par>
                                <p:cTn id="106" presetID="49" presetClass="entr" presetSubtype="0" decel="100000" fill="hold" grpId="0" nodeType="withEffect">
                                  <p:stCondLst>
                                    <p:cond delay="250"/>
                                  </p:stCondLst>
                                  <p:childTnLst>
                                    <p:set>
                                      <p:cBhvr>
                                        <p:cTn id="107" dur="1" fill="hold">
                                          <p:stCondLst>
                                            <p:cond delay="0"/>
                                          </p:stCondLst>
                                        </p:cTn>
                                        <p:tgtEl>
                                          <p:spTgt spid="68"/>
                                        </p:tgtEl>
                                        <p:attrNameLst>
                                          <p:attrName>style.visibility</p:attrName>
                                        </p:attrNameLst>
                                      </p:cBhvr>
                                      <p:to>
                                        <p:strVal val="visible"/>
                                      </p:to>
                                    </p:set>
                                    <p:anim calcmode="lin" valueType="num">
                                      <p:cBhvr>
                                        <p:cTn id="108" dur="500" fill="hold"/>
                                        <p:tgtEl>
                                          <p:spTgt spid="68"/>
                                        </p:tgtEl>
                                        <p:attrNameLst>
                                          <p:attrName>ppt_w</p:attrName>
                                        </p:attrNameLst>
                                      </p:cBhvr>
                                      <p:tavLst>
                                        <p:tav tm="0">
                                          <p:val>
                                            <p:fltVal val="0"/>
                                          </p:val>
                                        </p:tav>
                                        <p:tav tm="100000">
                                          <p:val>
                                            <p:strVal val="#ppt_w"/>
                                          </p:val>
                                        </p:tav>
                                      </p:tavLst>
                                    </p:anim>
                                    <p:anim calcmode="lin" valueType="num">
                                      <p:cBhvr>
                                        <p:cTn id="109" dur="500" fill="hold"/>
                                        <p:tgtEl>
                                          <p:spTgt spid="68"/>
                                        </p:tgtEl>
                                        <p:attrNameLst>
                                          <p:attrName>ppt_h</p:attrName>
                                        </p:attrNameLst>
                                      </p:cBhvr>
                                      <p:tavLst>
                                        <p:tav tm="0">
                                          <p:val>
                                            <p:fltVal val="0"/>
                                          </p:val>
                                        </p:tav>
                                        <p:tav tm="100000">
                                          <p:val>
                                            <p:strVal val="#ppt_h"/>
                                          </p:val>
                                        </p:tav>
                                      </p:tavLst>
                                    </p:anim>
                                    <p:anim calcmode="lin" valueType="num">
                                      <p:cBhvr>
                                        <p:cTn id="110" dur="500" fill="hold"/>
                                        <p:tgtEl>
                                          <p:spTgt spid="68"/>
                                        </p:tgtEl>
                                        <p:attrNameLst>
                                          <p:attrName>style.rotation</p:attrName>
                                        </p:attrNameLst>
                                      </p:cBhvr>
                                      <p:tavLst>
                                        <p:tav tm="0">
                                          <p:val>
                                            <p:fltVal val="360"/>
                                          </p:val>
                                        </p:tav>
                                        <p:tav tm="100000">
                                          <p:val>
                                            <p:fltVal val="0"/>
                                          </p:val>
                                        </p:tav>
                                      </p:tavLst>
                                    </p:anim>
                                    <p:animEffect transition="in" filter="fade">
                                      <p:cBhvr>
                                        <p:cTn id="111" dur="500"/>
                                        <p:tgtEl>
                                          <p:spTgt spid="68"/>
                                        </p:tgtEl>
                                      </p:cBhvr>
                                    </p:animEffect>
                                  </p:childTnLst>
                                </p:cTn>
                              </p:par>
                            </p:childTnLst>
                          </p:cTn>
                        </p:par>
                        <p:par>
                          <p:cTn id="112" fill="hold">
                            <p:stCondLst>
                              <p:cond delay="3250"/>
                            </p:stCondLst>
                            <p:childTnLst>
                              <p:par>
                                <p:cTn id="113" presetID="49" presetClass="entr" presetSubtype="0" decel="100000" fill="hold" grpId="0" nodeType="afterEffect">
                                  <p:stCondLst>
                                    <p:cond delay="0"/>
                                  </p:stCondLst>
                                  <p:childTnLst>
                                    <p:set>
                                      <p:cBhvr>
                                        <p:cTn id="114" dur="1" fill="hold">
                                          <p:stCondLst>
                                            <p:cond delay="0"/>
                                          </p:stCondLst>
                                        </p:cTn>
                                        <p:tgtEl>
                                          <p:spTgt spid="67"/>
                                        </p:tgtEl>
                                        <p:attrNameLst>
                                          <p:attrName>style.visibility</p:attrName>
                                        </p:attrNameLst>
                                      </p:cBhvr>
                                      <p:to>
                                        <p:strVal val="visible"/>
                                      </p:to>
                                    </p:set>
                                    <p:anim calcmode="lin" valueType="num">
                                      <p:cBhvr>
                                        <p:cTn id="115" dur="500" fill="hold"/>
                                        <p:tgtEl>
                                          <p:spTgt spid="67"/>
                                        </p:tgtEl>
                                        <p:attrNameLst>
                                          <p:attrName>ppt_w</p:attrName>
                                        </p:attrNameLst>
                                      </p:cBhvr>
                                      <p:tavLst>
                                        <p:tav tm="0">
                                          <p:val>
                                            <p:fltVal val="0"/>
                                          </p:val>
                                        </p:tav>
                                        <p:tav tm="100000">
                                          <p:val>
                                            <p:strVal val="#ppt_w"/>
                                          </p:val>
                                        </p:tav>
                                      </p:tavLst>
                                    </p:anim>
                                    <p:anim calcmode="lin" valueType="num">
                                      <p:cBhvr>
                                        <p:cTn id="116" dur="500" fill="hold"/>
                                        <p:tgtEl>
                                          <p:spTgt spid="67"/>
                                        </p:tgtEl>
                                        <p:attrNameLst>
                                          <p:attrName>ppt_h</p:attrName>
                                        </p:attrNameLst>
                                      </p:cBhvr>
                                      <p:tavLst>
                                        <p:tav tm="0">
                                          <p:val>
                                            <p:fltVal val="0"/>
                                          </p:val>
                                        </p:tav>
                                        <p:tav tm="100000">
                                          <p:val>
                                            <p:strVal val="#ppt_h"/>
                                          </p:val>
                                        </p:tav>
                                      </p:tavLst>
                                    </p:anim>
                                    <p:anim calcmode="lin" valueType="num">
                                      <p:cBhvr>
                                        <p:cTn id="117" dur="500" fill="hold"/>
                                        <p:tgtEl>
                                          <p:spTgt spid="67"/>
                                        </p:tgtEl>
                                        <p:attrNameLst>
                                          <p:attrName>style.rotation</p:attrName>
                                        </p:attrNameLst>
                                      </p:cBhvr>
                                      <p:tavLst>
                                        <p:tav tm="0">
                                          <p:val>
                                            <p:fltVal val="360"/>
                                          </p:val>
                                        </p:tav>
                                        <p:tav tm="100000">
                                          <p:val>
                                            <p:fltVal val="0"/>
                                          </p:val>
                                        </p:tav>
                                      </p:tavLst>
                                    </p:anim>
                                    <p:animEffect transition="in" filter="fade">
                                      <p:cBhvr>
                                        <p:cTn id="118" dur="500"/>
                                        <p:tgtEl>
                                          <p:spTgt spid="67"/>
                                        </p:tgtEl>
                                      </p:cBhvr>
                                    </p:animEffect>
                                  </p:childTnLst>
                                </p:cTn>
                              </p:par>
                              <p:par>
                                <p:cTn id="119" presetID="49" presetClass="entr" presetSubtype="0" decel="10000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 calcmode="lin" valueType="num">
                                      <p:cBhvr>
                                        <p:cTn id="123" dur="500" fill="hold"/>
                                        <p:tgtEl>
                                          <p:spTgt spid="70"/>
                                        </p:tgtEl>
                                        <p:attrNameLst>
                                          <p:attrName>style.rotation</p:attrName>
                                        </p:attrNameLst>
                                      </p:cBhvr>
                                      <p:tavLst>
                                        <p:tav tm="0">
                                          <p:val>
                                            <p:fltVal val="360"/>
                                          </p:val>
                                        </p:tav>
                                        <p:tav tm="100000">
                                          <p:val>
                                            <p:fltVal val="0"/>
                                          </p:val>
                                        </p:tav>
                                      </p:tavLst>
                                    </p:anim>
                                    <p:animEffect transition="in" filter="fade">
                                      <p:cBhvr>
                                        <p:cTn id="124" dur="500"/>
                                        <p:tgtEl>
                                          <p:spTgt spid="70"/>
                                        </p:tgtEl>
                                      </p:cBhvr>
                                    </p:animEffect>
                                  </p:childTnLst>
                                </p:cTn>
                              </p:par>
                              <p:par>
                                <p:cTn id="125" presetID="49" presetClass="entr" presetSubtype="0" decel="100000" fill="hold" grpId="0" nodeType="withEffect">
                                  <p:stCondLst>
                                    <p:cond delay="0"/>
                                  </p:stCondLst>
                                  <p:childTnLst>
                                    <p:set>
                                      <p:cBhvr>
                                        <p:cTn id="126" dur="1" fill="hold">
                                          <p:stCondLst>
                                            <p:cond delay="0"/>
                                          </p:stCondLst>
                                        </p:cTn>
                                        <p:tgtEl>
                                          <p:spTgt spid="77"/>
                                        </p:tgtEl>
                                        <p:attrNameLst>
                                          <p:attrName>style.visibility</p:attrName>
                                        </p:attrNameLst>
                                      </p:cBhvr>
                                      <p:to>
                                        <p:strVal val="visible"/>
                                      </p:to>
                                    </p:set>
                                    <p:anim calcmode="lin" valueType="num">
                                      <p:cBhvr>
                                        <p:cTn id="127" dur="500" fill="hold"/>
                                        <p:tgtEl>
                                          <p:spTgt spid="77"/>
                                        </p:tgtEl>
                                        <p:attrNameLst>
                                          <p:attrName>ppt_w</p:attrName>
                                        </p:attrNameLst>
                                      </p:cBhvr>
                                      <p:tavLst>
                                        <p:tav tm="0">
                                          <p:val>
                                            <p:fltVal val="0"/>
                                          </p:val>
                                        </p:tav>
                                        <p:tav tm="100000">
                                          <p:val>
                                            <p:strVal val="#ppt_w"/>
                                          </p:val>
                                        </p:tav>
                                      </p:tavLst>
                                    </p:anim>
                                    <p:anim calcmode="lin" valueType="num">
                                      <p:cBhvr>
                                        <p:cTn id="128" dur="500" fill="hold"/>
                                        <p:tgtEl>
                                          <p:spTgt spid="77"/>
                                        </p:tgtEl>
                                        <p:attrNameLst>
                                          <p:attrName>ppt_h</p:attrName>
                                        </p:attrNameLst>
                                      </p:cBhvr>
                                      <p:tavLst>
                                        <p:tav tm="0">
                                          <p:val>
                                            <p:fltVal val="0"/>
                                          </p:val>
                                        </p:tav>
                                        <p:tav tm="100000">
                                          <p:val>
                                            <p:strVal val="#ppt_h"/>
                                          </p:val>
                                        </p:tav>
                                      </p:tavLst>
                                    </p:anim>
                                    <p:anim calcmode="lin" valueType="num">
                                      <p:cBhvr>
                                        <p:cTn id="129" dur="500" fill="hold"/>
                                        <p:tgtEl>
                                          <p:spTgt spid="77"/>
                                        </p:tgtEl>
                                        <p:attrNameLst>
                                          <p:attrName>style.rotation</p:attrName>
                                        </p:attrNameLst>
                                      </p:cBhvr>
                                      <p:tavLst>
                                        <p:tav tm="0">
                                          <p:val>
                                            <p:fltVal val="360"/>
                                          </p:val>
                                        </p:tav>
                                        <p:tav tm="100000">
                                          <p:val>
                                            <p:fltVal val="0"/>
                                          </p:val>
                                        </p:tav>
                                      </p:tavLst>
                                    </p:anim>
                                    <p:animEffect transition="in" filter="fade">
                                      <p:cBhvr>
                                        <p:cTn id="130" dur="500"/>
                                        <p:tgtEl>
                                          <p:spTgt spid="77"/>
                                        </p:tgtEl>
                                      </p:cBhvr>
                                    </p:animEffect>
                                  </p:childTnLst>
                                </p:cTn>
                              </p:par>
                              <p:par>
                                <p:cTn id="131" presetID="49" presetClass="entr" presetSubtype="0" decel="100000" fill="hold" grpId="0" nodeType="withEffect">
                                  <p:stCondLst>
                                    <p:cond delay="0"/>
                                  </p:stCondLst>
                                  <p:childTnLst>
                                    <p:set>
                                      <p:cBhvr>
                                        <p:cTn id="132" dur="1" fill="hold">
                                          <p:stCondLst>
                                            <p:cond delay="0"/>
                                          </p:stCondLst>
                                        </p:cTn>
                                        <p:tgtEl>
                                          <p:spTgt spid="61"/>
                                        </p:tgtEl>
                                        <p:attrNameLst>
                                          <p:attrName>style.visibility</p:attrName>
                                        </p:attrNameLst>
                                      </p:cBhvr>
                                      <p:to>
                                        <p:strVal val="visible"/>
                                      </p:to>
                                    </p:set>
                                    <p:anim calcmode="lin" valueType="num">
                                      <p:cBhvr>
                                        <p:cTn id="133" dur="500" fill="hold"/>
                                        <p:tgtEl>
                                          <p:spTgt spid="61"/>
                                        </p:tgtEl>
                                        <p:attrNameLst>
                                          <p:attrName>ppt_w</p:attrName>
                                        </p:attrNameLst>
                                      </p:cBhvr>
                                      <p:tavLst>
                                        <p:tav tm="0">
                                          <p:val>
                                            <p:fltVal val="0"/>
                                          </p:val>
                                        </p:tav>
                                        <p:tav tm="100000">
                                          <p:val>
                                            <p:strVal val="#ppt_w"/>
                                          </p:val>
                                        </p:tav>
                                      </p:tavLst>
                                    </p:anim>
                                    <p:anim calcmode="lin" valueType="num">
                                      <p:cBhvr>
                                        <p:cTn id="134" dur="500" fill="hold"/>
                                        <p:tgtEl>
                                          <p:spTgt spid="61"/>
                                        </p:tgtEl>
                                        <p:attrNameLst>
                                          <p:attrName>ppt_h</p:attrName>
                                        </p:attrNameLst>
                                      </p:cBhvr>
                                      <p:tavLst>
                                        <p:tav tm="0">
                                          <p:val>
                                            <p:fltVal val="0"/>
                                          </p:val>
                                        </p:tav>
                                        <p:tav tm="100000">
                                          <p:val>
                                            <p:strVal val="#ppt_h"/>
                                          </p:val>
                                        </p:tav>
                                      </p:tavLst>
                                    </p:anim>
                                    <p:anim calcmode="lin" valueType="num">
                                      <p:cBhvr>
                                        <p:cTn id="135" dur="500" fill="hold"/>
                                        <p:tgtEl>
                                          <p:spTgt spid="61"/>
                                        </p:tgtEl>
                                        <p:attrNameLst>
                                          <p:attrName>style.rotation</p:attrName>
                                        </p:attrNameLst>
                                      </p:cBhvr>
                                      <p:tavLst>
                                        <p:tav tm="0">
                                          <p:val>
                                            <p:fltVal val="360"/>
                                          </p:val>
                                        </p:tav>
                                        <p:tav tm="100000">
                                          <p:val>
                                            <p:fltVal val="0"/>
                                          </p:val>
                                        </p:tav>
                                      </p:tavLst>
                                    </p:anim>
                                    <p:animEffect transition="in" filter="fade">
                                      <p:cBhvr>
                                        <p:cTn id="136" dur="500"/>
                                        <p:tgtEl>
                                          <p:spTgt spid="61"/>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73"/>
                                        </p:tgtEl>
                                        <p:attrNameLst>
                                          <p:attrName>style.visibility</p:attrName>
                                        </p:attrNameLst>
                                      </p:cBhvr>
                                      <p:to>
                                        <p:strVal val="visible"/>
                                      </p:to>
                                    </p:set>
                                    <p:anim calcmode="lin" valueType="num">
                                      <p:cBhvr>
                                        <p:cTn id="139" dur="500" fill="hold"/>
                                        <p:tgtEl>
                                          <p:spTgt spid="73"/>
                                        </p:tgtEl>
                                        <p:attrNameLst>
                                          <p:attrName>ppt_w</p:attrName>
                                        </p:attrNameLst>
                                      </p:cBhvr>
                                      <p:tavLst>
                                        <p:tav tm="0">
                                          <p:val>
                                            <p:fltVal val="0"/>
                                          </p:val>
                                        </p:tav>
                                        <p:tav tm="100000">
                                          <p:val>
                                            <p:strVal val="#ppt_w"/>
                                          </p:val>
                                        </p:tav>
                                      </p:tavLst>
                                    </p:anim>
                                    <p:anim calcmode="lin" valueType="num">
                                      <p:cBhvr>
                                        <p:cTn id="140" dur="500" fill="hold"/>
                                        <p:tgtEl>
                                          <p:spTgt spid="73"/>
                                        </p:tgtEl>
                                        <p:attrNameLst>
                                          <p:attrName>ppt_h</p:attrName>
                                        </p:attrNameLst>
                                      </p:cBhvr>
                                      <p:tavLst>
                                        <p:tav tm="0">
                                          <p:val>
                                            <p:fltVal val="0"/>
                                          </p:val>
                                        </p:tav>
                                        <p:tav tm="100000">
                                          <p:val>
                                            <p:strVal val="#ppt_h"/>
                                          </p:val>
                                        </p:tav>
                                      </p:tavLst>
                                    </p:anim>
                                    <p:anim calcmode="lin" valueType="num">
                                      <p:cBhvr>
                                        <p:cTn id="141" dur="500" fill="hold"/>
                                        <p:tgtEl>
                                          <p:spTgt spid="73"/>
                                        </p:tgtEl>
                                        <p:attrNameLst>
                                          <p:attrName>style.rotation</p:attrName>
                                        </p:attrNameLst>
                                      </p:cBhvr>
                                      <p:tavLst>
                                        <p:tav tm="0">
                                          <p:val>
                                            <p:fltVal val="360"/>
                                          </p:val>
                                        </p:tav>
                                        <p:tav tm="100000">
                                          <p:val>
                                            <p:fltVal val="0"/>
                                          </p:val>
                                        </p:tav>
                                      </p:tavLst>
                                    </p:anim>
                                    <p:animEffect transition="in" filter="fade">
                                      <p:cBhvr>
                                        <p:cTn id="142" dur="500"/>
                                        <p:tgtEl>
                                          <p:spTgt spid="73"/>
                                        </p:tgtEl>
                                      </p:cBhvr>
                                    </p:animEffect>
                                  </p:childTnLst>
                                </p:cTn>
                              </p:par>
                            </p:childTnLst>
                          </p:cTn>
                        </p:par>
                        <p:par>
                          <p:cTn id="143" fill="hold">
                            <p:stCondLst>
                              <p:cond delay="3750"/>
                            </p:stCondLst>
                            <p:childTnLst>
                              <p:par>
                                <p:cTn id="144" presetID="49" presetClass="entr" presetSubtype="0" decel="100000" fill="hold" grpId="0" nodeType="afterEffect">
                                  <p:stCondLst>
                                    <p:cond delay="0"/>
                                  </p:stCondLst>
                                  <p:childTnLst>
                                    <p:set>
                                      <p:cBhvr>
                                        <p:cTn id="145" dur="1" fill="hold">
                                          <p:stCondLst>
                                            <p:cond delay="0"/>
                                          </p:stCondLst>
                                        </p:cTn>
                                        <p:tgtEl>
                                          <p:spTgt spid="62"/>
                                        </p:tgtEl>
                                        <p:attrNameLst>
                                          <p:attrName>style.visibility</p:attrName>
                                        </p:attrNameLst>
                                      </p:cBhvr>
                                      <p:to>
                                        <p:strVal val="visible"/>
                                      </p:to>
                                    </p:set>
                                    <p:anim calcmode="lin" valueType="num">
                                      <p:cBhvr>
                                        <p:cTn id="146" dur="500" fill="hold"/>
                                        <p:tgtEl>
                                          <p:spTgt spid="62"/>
                                        </p:tgtEl>
                                        <p:attrNameLst>
                                          <p:attrName>ppt_w</p:attrName>
                                        </p:attrNameLst>
                                      </p:cBhvr>
                                      <p:tavLst>
                                        <p:tav tm="0">
                                          <p:val>
                                            <p:fltVal val="0"/>
                                          </p:val>
                                        </p:tav>
                                        <p:tav tm="100000">
                                          <p:val>
                                            <p:strVal val="#ppt_w"/>
                                          </p:val>
                                        </p:tav>
                                      </p:tavLst>
                                    </p:anim>
                                    <p:anim calcmode="lin" valueType="num">
                                      <p:cBhvr>
                                        <p:cTn id="147" dur="500" fill="hold"/>
                                        <p:tgtEl>
                                          <p:spTgt spid="62"/>
                                        </p:tgtEl>
                                        <p:attrNameLst>
                                          <p:attrName>ppt_h</p:attrName>
                                        </p:attrNameLst>
                                      </p:cBhvr>
                                      <p:tavLst>
                                        <p:tav tm="0">
                                          <p:val>
                                            <p:fltVal val="0"/>
                                          </p:val>
                                        </p:tav>
                                        <p:tav tm="100000">
                                          <p:val>
                                            <p:strVal val="#ppt_h"/>
                                          </p:val>
                                        </p:tav>
                                      </p:tavLst>
                                    </p:anim>
                                    <p:anim calcmode="lin" valueType="num">
                                      <p:cBhvr>
                                        <p:cTn id="148" dur="500" fill="hold"/>
                                        <p:tgtEl>
                                          <p:spTgt spid="62"/>
                                        </p:tgtEl>
                                        <p:attrNameLst>
                                          <p:attrName>style.rotation</p:attrName>
                                        </p:attrNameLst>
                                      </p:cBhvr>
                                      <p:tavLst>
                                        <p:tav tm="0">
                                          <p:val>
                                            <p:fltVal val="360"/>
                                          </p:val>
                                        </p:tav>
                                        <p:tav tm="100000">
                                          <p:val>
                                            <p:fltVal val="0"/>
                                          </p:val>
                                        </p:tav>
                                      </p:tavLst>
                                    </p:anim>
                                    <p:animEffect transition="in" filter="fade">
                                      <p:cBhvr>
                                        <p:cTn id="149" dur="500"/>
                                        <p:tgtEl>
                                          <p:spTgt spid="62"/>
                                        </p:tgtEl>
                                      </p:cBhvr>
                                    </p:animEffect>
                                  </p:childTnLst>
                                </p:cTn>
                              </p:par>
                              <p:par>
                                <p:cTn id="150" presetID="49" presetClass="entr" presetSubtype="0" decel="100000" fill="hold" grpId="0" nodeType="withEffect">
                                  <p:stCondLst>
                                    <p:cond delay="0"/>
                                  </p:stCondLst>
                                  <p:childTnLst>
                                    <p:set>
                                      <p:cBhvr>
                                        <p:cTn id="151" dur="1" fill="hold">
                                          <p:stCondLst>
                                            <p:cond delay="0"/>
                                          </p:stCondLst>
                                        </p:cTn>
                                        <p:tgtEl>
                                          <p:spTgt spid="72"/>
                                        </p:tgtEl>
                                        <p:attrNameLst>
                                          <p:attrName>style.visibility</p:attrName>
                                        </p:attrNameLst>
                                      </p:cBhvr>
                                      <p:to>
                                        <p:strVal val="visible"/>
                                      </p:to>
                                    </p:set>
                                    <p:anim calcmode="lin" valueType="num">
                                      <p:cBhvr>
                                        <p:cTn id="152" dur="500" fill="hold"/>
                                        <p:tgtEl>
                                          <p:spTgt spid="72"/>
                                        </p:tgtEl>
                                        <p:attrNameLst>
                                          <p:attrName>ppt_w</p:attrName>
                                        </p:attrNameLst>
                                      </p:cBhvr>
                                      <p:tavLst>
                                        <p:tav tm="0">
                                          <p:val>
                                            <p:fltVal val="0"/>
                                          </p:val>
                                        </p:tav>
                                        <p:tav tm="100000">
                                          <p:val>
                                            <p:strVal val="#ppt_w"/>
                                          </p:val>
                                        </p:tav>
                                      </p:tavLst>
                                    </p:anim>
                                    <p:anim calcmode="lin" valueType="num">
                                      <p:cBhvr>
                                        <p:cTn id="153" dur="500" fill="hold"/>
                                        <p:tgtEl>
                                          <p:spTgt spid="72"/>
                                        </p:tgtEl>
                                        <p:attrNameLst>
                                          <p:attrName>ppt_h</p:attrName>
                                        </p:attrNameLst>
                                      </p:cBhvr>
                                      <p:tavLst>
                                        <p:tav tm="0">
                                          <p:val>
                                            <p:fltVal val="0"/>
                                          </p:val>
                                        </p:tav>
                                        <p:tav tm="100000">
                                          <p:val>
                                            <p:strVal val="#ppt_h"/>
                                          </p:val>
                                        </p:tav>
                                      </p:tavLst>
                                    </p:anim>
                                    <p:anim calcmode="lin" valueType="num">
                                      <p:cBhvr>
                                        <p:cTn id="154" dur="500" fill="hold"/>
                                        <p:tgtEl>
                                          <p:spTgt spid="72"/>
                                        </p:tgtEl>
                                        <p:attrNameLst>
                                          <p:attrName>style.rotation</p:attrName>
                                        </p:attrNameLst>
                                      </p:cBhvr>
                                      <p:tavLst>
                                        <p:tav tm="0">
                                          <p:val>
                                            <p:fltVal val="360"/>
                                          </p:val>
                                        </p:tav>
                                        <p:tav tm="100000">
                                          <p:val>
                                            <p:fltVal val="0"/>
                                          </p:val>
                                        </p:tav>
                                      </p:tavLst>
                                    </p:anim>
                                    <p:animEffect transition="in" filter="fade">
                                      <p:cBhvr>
                                        <p:cTn id="155" dur="500"/>
                                        <p:tgtEl>
                                          <p:spTgt spid="72"/>
                                        </p:tgtEl>
                                      </p:cBhvr>
                                    </p:animEffect>
                                  </p:childTnLst>
                                </p:cTn>
                              </p:par>
                              <p:par>
                                <p:cTn id="156" presetID="49" presetClass="entr" presetSubtype="0" decel="100000" fill="hold" grpId="0" nodeType="withEffect">
                                  <p:stCondLst>
                                    <p:cond delay="0"/>
                                  </p:stCondLst>
                                  <p:childTnLst>
                                    <p:set>
                                      <p:cBhvr>
                                        <p:cTn id="157" dur="1" fill="hold">
                                          <p:stCondLst>
                                            <p:cond delay="0"/>
                                          </p:stCondLst>
                                        </p:cTn>
                                        <p:tgtEl>
                                          <p:spTgt spid="78"/>
                                        </p:tgtEl>
                                        <p:attrNameLst>
                                          <p:attrName>style.visibility</p:attrName>
                                        </p:attrNameLst>
                                      </p:cBhvr>
                                      <p:to>
                                        <p:strVal val="visible"/>
                                      </p:to>
                                    </p:set>
                                    <p:anim calcmode="lin" valueType="num">
                                      <p:cBhvr>
                                        <p:cTn id="158" dur="500" fill="hold"/>
                                        <p:tgtEl>
                                          <p:spTgt spid="78"/>
                                        </p:tgtEl>
                                        <p:attrNameLst>
                                          <p:attrName>ppt_w</p:attrName>
                                        </p:attrNameLst>
                                      </p:cBhvr>
                                      <p:tavLst>
                                        <p:tav tm="0">
                                          <p:val>
                                            <p:fltVal val="0"/>
                                          </p:val>
                                        </p:tav>
                                        <p:tav tm="100000">
                                          <p:val>
                                            <p:strVal val="#ppt_w"/>
                                          </p:val>
                                        </p:tav>
                                      </p:tavLst>
                                    </p:anim>
                                    <p:anim calcmode="lin" valueType="num">
                                      <p:cBhvr>
                                        <p:cTn id="159" dur="500" fill="hold"/>
                                        <p:tgtEl>
                                          <p:spTgt spid="78"/>
                                        </p:tgtEl>
                                        <p:attrNameLst>
                                          <p:attrName>ppt_h</p:attrName>
                                        </p:attrNameLst>
                                      </p:cBhvr>
                                      <p:tavLst>
                                        <p:tav tm="0">
                                          <p:val>
                                            <p:fltVal val="0"/>
                                          </p:val>
                                        </p:tav>
                                        <p:tav tm="100000">
                                          <p:val>
                                            <p:strVal val="#ppt_h"/>
                                          </p:val>
                                        </p:tav>
                                      </p:tavLst>
                                    </p:anim>
                                    <p:anim calcmode="lin" valueType="num">
                                      <p:cBhvr>
                                        <p:cTn id="160" dur="500" fill="hold"/>
                                        <p:tgtEl>
                                          <p:spTgt spid="78"/>
                                        </p:tgtEl>
                                        <p:attrNameLst>
                                          <p:attrName>style.rotation</p:attrName>
                                        </p:attrNameLst>
                                      </p:cBhvr>
                                      <p:tavLst>
                                        <p:tav tm="0">
                                          <p:val>
                                            <p:fltVal val="360"/>
                                          </p:val>
                                        </p:tav>
                                        <p:tav tm="100000">
                                          <p:val>
                                            <p:fltVal val="0"/>
                                          </p:val>
                                        </p:tav>
                                      </p:tavLst>
                                    </p:anim>
                                    <p:animEffect transition="in" filter="fade">
                                      <p:cBhvr>
                                        <p:cTn id="161" dur="500"/>
                                        <p:tgtEl>
                                          <p:spTgt spid="78"/>
                                        </p:tgtEl>
                                      </p:cBhvr>
                                    </p:animEffect>
                                  </p:childTnLst>
                                </p:cTn>
                              </p:par>
                            </p:childTnLst>
                          </p:cTn>
                        </p:par>
                        <p:par>
                          <p:cTn id="162" fill="hold">
                            <p:stCondLst>
                              <p:cond delay="4250"/>
                            </p:stCondLst>
                            <p:childTnLst>
                              <p:par>
                                <p:cTn id="163" presetID="49" presetClass="entr" presetSubtype="0" decel="100000" fill="hold" grpId="0" nodeType="afterEffect">
                                  <p:stCondLst>
                                    <p:cond delay="0"/>
                                  </p:stCondLst>
                                  <p:childTnLst>
                                    <p:set>
                                      <p:cBhvr>
                                        <p:cTn id="164" dur="1" fill="hold">
                                          <p:stCondLst>
                                            <p:cond delay="0"/>
                                          </p:stCondLst>
                                        </p:cTn>
                                        <p:tgtEl>
                                          <p:spTgt spid="79"/>
                                        </p:tgtEl>
                                        <p:attrNameLst>
                                          <p:attrName>style.visibility</p:attrName>
                                        </p:attrNameLst>
                                      </p:cBhvr>
                                      <p:to>
                                        <p:strVal val="visible"/>
                                      </p:to>
                                    </p:set>
                                    <p:anim calcmode="lin" valueType="num">
                                      <p:cBhvr>
                                        <p:cTn id="165" dur="500" fill="hold"/>
                                        <p:tgtEl>
                                          <p:spTgt spid="79"/>
                                        </p:tgtEl>
                                        <p:attrNameLst>
                                          <p:attrName>ppt_w</p:attrName>
                                        </p:attrNameLst>
                                      </p:cBhvr>
                                      <p:tavLst>
                                        <p:tav tm="0">
                                          <p:val>
                                            <p:fltVal val="0"/>
                                          </p:val>
                                        </p:tav>
                                        <p:tav tm="100000">
                                          <p:val>
                                            <p:strVal val="#ppt_w"/>
                                          </p:val>
                                        </p:tav>
                                      </p:tavLst>
                                    </p:anim>
                                    <p:anim calcmode="lin" valueType="num">
                                      <p:cBhvr>
                                        <p:cTn id="166" dur="500" fill="hold"/>
                                        <p:tgtEl>
                                          <p:spTgt spid="79"/>
                                        </p:tgtEl>
                                        <p:attrNameLst>
                                          <p:attrName>ppt_h</p:attrName>
                                        </p:attrNameLst>
                                      </p:cBhvr>
                                      <p:tavLst>
                                        <p:tav tm="0">
                                          <p:val>
                                            <p:fltVal val="0"/>
                                          </p:val>
                                        </p:tav>
                                        <p:tav tm="100000">
                                          <p:val>
                                            <p:strVal val="#ppt_h"/>
                                          </p:val>
                                        </p:tav>
                                      </p:tavLst>
                                    </p:anim>
                                    <p:anim calcmode="lin" valueType="num">
                                      <p:cBhvr>
                                        <p:cTn id="167" dur="500" fill="hold"/>
                                        <p:tgtEl>
                                          <p:spTgt spid="79"/>
                                        </p:tgtEl>
                                        <p:attrNameLst>
                                          <p:attrName>style.rotation</p:attrName>
                                        </p:attrNameLst>
                                      </p:cBhvr>
                                      <p:tavLst>
                                        <p:tav tm="0">
                                          <p:val>
                                            <p:fltVal val="360"/>
                                          </p:val>
                                        </p:tav>
                                        <p:tav tm="100000">
                                          <p:val>
                                            <p:fltVal val="0"/>
                                          </p:val>
                                        </p:tav>
                                      </p:tavLst>
                                    </p:anim>
                                    <p:animEffect transition="in" filter="fade">
                                      <p:cBhvr>
                                        <p:cTn id="16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animBg="1"/>
      <p:bldP spid="79" grpId="0" animBg="1"/>
      <p:bldP spid="8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endParaRPr lang="en-US" altLang="zh-CN" sz="2933" b="1" dirty="0" smtClean="0">
              <a:solidFill>
                <a:schemeClr val="bg1"/>
              </a:solidFill>
              <a:latin typeface="Arial" panose="020B0604020202020204" pitchFamily="34" charset="0"/>
              <a:cs typeface="Arial" panose="020B0604020202020204" pitchFamily="34" charset="0"/>
            </a:endParaRPr>
          </a:p>
        </p:txBody>
      </p:sp>
      <p:grpSp>
        <p:nvGrpSpPr>
          <p:cNvPr id="50" name="组合 49"/>
          <p:cNvGrpSpPr/>
          <p:nvPr/>
        </p:nvGrpSpPr>
        <p:grpSpPr>
          <a:xfrm>
            <a:off x="5334856" y="570216"/>
            <a:ext cx="263341" cy="395013"/>
            <a:chOff x="5284519" y="1508166"/>
            <a:chExt cx="213756" cy="427512"/>
          </a:xfrm>
        </p:grpSpPr>
        <p:cxnSp>
          <p:nvCxnSpPr>
            <p:cNvPr id="51" name="直接连接符 50"/>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53" name="直接连接符 52"/>
          <p:cNvCxnSpPr/>
          <p:nvPr/>
        </p:nvCxnSpPr>
        <p:spPr>
          <a:xfrm flipH="1">
            <a:off x="8773676" y="4700778"/>
            <a:ext cx="61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211773" y="5923981"/>
            <a:ext cx="129141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4337029" y="4718510"/>
            <a:ext cx="61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4337030" y="3346276"/>
            <a:ext cx="61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5493068" y="1811849"/>
            <a:ext cx="1041574" cy="262891"/>
            <a:chOff x="4470269" y="1661160"/>
            <a:chExt cx="1290451" cy="262890"/>
          </a:xfrm>
        </p:grpSpPr>
        <p:cxnSp>
          <p:nvCxnSpPr>
            <p:cNvPr id="58" name="直接连接符 57"/>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4470269" y="1663541"/>
              <a:ext cx="9423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7585549" y="2819229"/>
            <a:ext cx="1203960" cy="1051561"/>
            <a:chOff x="6842760" y="2637270"/>
            <a:chExt cx="1203960" cy="1051560"/>
          </a:xfrm>
          <a:solidFill>
            <a:srgbClr val="B91F38"/>
          </a:solidFill>
        </p:grpSpPr>
        <p:sp>
          <p:nvSpPr>
            <p:cNvPr id="61" name="六边形 60"/>
            <p:cNvSpPr/>
            <p:nvPr/>
          </p:nvSpPr>
          <p:spPr>
            <a:xfrm>
              <a:off x="6842760" y="2637270"/>
              <a:ext cx="1203960" cy="1051560"/>
            </a:xfrm>
            <a:prstGeom prst="hexag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62" name="文本框 61"/>
            <p:cNvSpPr txBox="1"/>
            <p:nvPr/>
          </p:nvSpPr>
          <p:spPr>
            <a:xfrm>
              <a:off x="7024263" y="2809107"/>
              <a:ext cx="820724" cy="707886"/>
            </a:xfrm>
            <a:prstGeom prst="rect">
              <a:avLst/>
            </a:prstGeom>
            <a:noFill/>
          </p:spPr>
          <p:txBody>
            <a:bodyPr wrap="square" rtlCol="0">
              <a:spAutoFit/>
            </a:bodyPr>
            <a:lstStyle/>
            <a:p>
              <a:pPr algn="ctr"/>
              <a:r>
                <a:rPr lang="en-US" altLang="zh-CN" sz="4000" dirty="0">
                  <a:solidFill>
                    <a:srgbClr val="E7E7E7"/>
                  </a:solidFill>
                  <a:latin typeface="Arial" panose="020B0604020202020204" pitchFamily="34" charset="0"/>
                  <a:ea typeface="微软雅黑" pitchFamily="34" charset="-122"/>
                  <a:cs typeface="Arial" panose="020B0604020202020204" pitchFamily="34" charset="0"/>
                </a:rPr>
                <a:t>02</a:t>
              </a:r>
              <a:endParaRPr lang="zh-CN" altLang="en-US" sz="4000" baseline="-3000" dirty="0">
                <a:solidFill>
                  <a:srgbClr val="E7E7E7"/>
                </a:solidFill>
                <a:latin typeface="Arial" panose="020B0604020202020204" pitchFamily="34" charset="0"/>
                <a:ea typeface="微软雅黑" pitchFamily="34" charset="-122"/>
                <a:cs typeface="Arial" panose="020B0604020202020204" pitchFamily="34" charset="0"/>
              </a:endParaRPr>
            </a:p>
          </p:txBody>
        </p:sp>
      </p:grpSp>
      <p:grpSp>
        <p:nvGrpSpPr>
          <p:cNvPr id="63" name="组合 62"/>
          <p:cNvGrpSpPr/>
          <p:nvPr/>
        </p:nvGrpSpPr>
        <p:grpSpPr>
          <a:xfrm>
            <a:off x="6268641" y="2061038"/>
            <a:ext cx="1203960" cy="1051563"/>
            <a:chOff x="5525852" y="1879080"/>
            <a:chExt cx="1203960" cy="1051560"/>
          </a:xfrm>
        </p:grpSpPr>
        <p:sp>
          <p:nvSpPr>
            <p:cNvPr id="64" name="六边形 63"/>
            <p:cNvSpPr/>
            <p:nvPr/>
          </p:nvSpPr>
          <p:spPr>
            <a:xfrm>
              <a:off x="5525852" y="1879080"/>
              <a:ext cx="1203960" cy="1051560"/>
            </a:xfrm>
            <a:prstGeom prst="hexag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65" name="文本框 64"/>
            <p:cNvSpPr txBox="1"/>
            <p:nvPr/>
          </p:nvSpPr>
          <p:spPr>
            <a:xfrm>
              <a:off x="5686669" y="1989362"/>
              <a:ext cx="882327" cy="763092"/>
            </a:xfrm>
            <a:prstGeom prst="rect">
              <a:avLst/>
            </a:prstGeom>
            <a:noFill/>
          </p:spPr>
          <p:txBody>
            <a:bodyPr wrap="square" rtlCol="0">
              <a:spAutoFit/>
            </a:bodyPr>
            <a:lstStyle/>
            <a:p>
              <a:pPr algn="ctr">
                <a:lnSpc>
                  <a:spcPct val="120000"/>
                </a:lnSpc>
              </a:pPr>
              <a:r>
                <a:rPr lang="en-US" altLang="zh-CN" sz="4000" dirty="0">
                  <a:solidFill>
                    <a:schemeClr val="bg1">
                      <a:lumMod val="95000"/>
                    </a:schemeClr>
                  </a:solidFill>
                  <a:latin typeface="Arial" panose="020B0604020202020204" pitchFamily="34" charset="0"/>
                  <a:ea typeface="微软雅黑" pitchFamily="34" charset="-122"/>
                  <a:cs typeface="Arial" panose="020B0604020202020204" pitchFamily="34" charset="0"/>
                </a:rPr>
                <a:t>01</a:t>
              </a:r>
              <a:endParaRPr lang="zh-CN" altLang="en-US" sz="4000"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66" name="组合 65"/>
          <p:cNvGrpSpPr/>
          <p:nvPr/>
        </p:nvGrpSpPr>
        <p:grpSpPr>
          <a:xfrm>
            <a:off x="7569717" y="4174998"/>
            <a:ext cx="1203960" cy="1051563"/>
            <a:chOff x="6842760" y="4008870"/>
            <a:chExt cx="1203960" cy="1051560"/>
          </a:xfrm>
        </p:grpSpPr>
        <p:sp>
          <p:nvSpPr>
            <p:cNvPr id="67" name="六边形 66"/>
            <p:cNvSpPr/>
            <p:nvPr/>
          </p:nvSpPr>
          <p:spPr>
            <a:xfrm>
              <a:off x="6842760" y="4008870"/>
              <a:ext cx="1203960" cy="1051560"/>
            </a:xfrm>
            <a:prstGeom prst="hexag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68" name="文本框 67"/>
            <p:cNvSpPr txBox="1"/>
            <p:nvPr/>
          </p:nvSpPr>
          <p:spPr>
            <a:xfrm>
              <a:off x="6981635" y="4119152"/>
              <a:ext cx="926211" cy="763092"/>
            </a:xfrm>
            <a:prstGeom prst="rect">
              <a:avLst/>
            </a:prstGeom>
            <a:noFill/>
          </p:spPr>
          <p:txBody>
            <a:bodyPr wrap="square" rtlCol="0">
              <a:spAutoFit/>
            </a:bodyPr>
            <a:lstStyle/>
            <a:p>
              <a:pPr algn="ctr">
                <a:lnSpc>
                  <a:spcPct val="120000"/>
                </a:lnSpc>
              </a:pPr>
              <a:r>
                <a:rPr lang="en-US" altLang="zh-CN" sz="4000" dirty="0">
                  <a:solidFill>
                    <a:schemeClr val="bg1">
                      <a:lumMod val="95000"/>
                    </a:schemeClr>
                  </a:solidFill>
                  <a:latin typeface="Arial" panose="020B0604020202020204" pitchFamily="34" charset="0"/>
                  <a:ea typeface="微软雅黑" pitchFamily="34" charset="-122"/>
                  <a:cs typeface="Arial" panose="020B0604020202020204" pitchFamily="34" charset="0"/>
                </a:rPr>
                <a:t>03</a:t>
              </a:r>
              <a:endParaRPr lang="zh-CN" altLang="en-US" sz="4000"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69" name="组合 68"/>
          <p:cNvGrpSpPr/>
          <p:nvPr/>
        </p:nvGrpSpPr>
        <p:grpSpPr>
          <a:xfrm>
            <a:off x="4949026" y="4190831"/>
            <a:ext cx="1203960" cy="1051563"/>
            <a:chOff x="4206240" y="4008870"/>
            <a:chExt cx="1203960" cy="1051560"/>
          </a:xfrm>
        </p:grpSpPr>
        <p:sp>
          <p:nvSpPr>
            <p:cNvPr id="70" name="六边形 69"/>
            <p:cNvSpPr/>
            <p:nvPr/>
          </p:nvSpPr>
          <p:spPr>
            <a:xfrm>
              <a:off x="4206240" y="4008870"/>
              <a:ext cx="1203960" cy="1051560"/>
            </a:xfrm>
            <a:prstGeom prst="hexag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71" name="文本框 70"/>
            <p:cNvSpPr txBox="1"/>
            <p:nvPr/>
          </p:nvSpPr>
          <p:spPr>
            <a:xfrm>
              <a:off x="4397857" y="4119152"/>
              <a:ext cx="820725" cy="763092"/>
            </a:xfrm>
            <a:prstGeom prst="rect">
              <a:avLst/>
            </a:prstGeom>
            <a:noFill/>
          </p:spPr>
          <p:txBody>
            <a:bodyPr wrap="square" rtlCol="0">
              <a:spAutoFit/>
            </a:bodyPr>
            <a:lstStyle/>
            <a:p>
              <a:pPr algn="ctr">
                <a:lnSpc>
                  <a:spcPct val="120000"/>
                </a:lnSpc>
              </a:pPr>
              <a:r>
                <a:rPr lang="en-US" altLang="zh-CN" sz="4000" dirty="0">
                  <a:solidFill>
                    <a:schemeClr val="bg1">
                      <a:lumMod val="95000"/>
                    </a:schemeClr>
                  </a:solidFill>
                  <a:latin typeface="Arial" panose="020B0604020202020204" pitchFamily="34" charset="0"/>
                  <a:ea typeface="微软雅黑" pitchFamily="34" charset="-122"/>
                  <a:cs typeface="Arial" panose="020B0604020202020204" pitchFamily="34" charset="0"/>
                </a:rPr>
                <a:t>05</a:t>
              </a:r>
              <a:endParaRPr lang="zh-CN" altLang="en-US" sz="4000"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72" name="组合 71"/>
          <p:cNvGrpSpPr/>
          <p:nvPr/>
        </p:nvGrpSpPr>
        <p:grpSpPr>
          <a:xfrm>
            <a:off x="4949026" y="2819229"/>
            <a:ext cx="1203960" cy="1051561"/>
            <a:chOff x="4206240" y="2637270"/>
            <a:chExt cx="1203960" cy="1051560"/>
          </a:xfrm>
        </p:grpSpPr>
        <p:sp>
          <p:nvSpPr>
            <p:cNvPr id="73" name="六边形 72"/>
            <p:cNvSpPr/>
            <p:nvPr/>
          </p:nvSpPr>
          <p:spPr>
            <a:xfrm>
              <a:off x="4206240" y="2637270"/>
              <a:ext cx="1203960" cy="1051560"/>
            </a:xfrm>
            <a:prstGeom prst="hexag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74" name="文本框 73"/>
            <p:cNvSpPr txBox="1"/>
            <p:nvPr/>
          </p:nvSpPr>
          <p:spPr>
            <a:xfrm>
              <a:off x="4387743" y="2809107"/>
              <a:ext cx="820724" cy="707886"/>
            </a:xfrm>
            <a:prstGeom prst="rect">
              <a:avLst/>
            </a:prstGeom>
            <a:noFill/>
          </p:spPr>
          <p:txBody>
            <a:bodyPr wrap="square" rtlCol="0">
              <a:spAutoFit/>
            </a:bodyPr>
            <a:lstStyle/>
            <a:p>
              <a:pPr algn="ctr"/>
              <a:r>
                <a:rPr lang="en-US" altLang="zh-CN" sz="4000" dirty="0">
                  <a:solidFill>
                    <a:srgbClr val="E7E7E7"/>
                  </a:solidFill>
                  <a:latin typeface="Arial" panose="020B0604020202020204" pitchFamily="34" charset="0"/>
                  <a:ea typeface="微软雅黑" pitchFamily="34" charset="-122"/>
                  <a:cs typeface="Arial" panose="020B0604020202020204" pitchFamily="34" charset="0"/>
                </a:rPr>
                <a:t>06</a:t>
              </a:r>
              <a:endParaRPr lang="zh-CN" altLang="en-US" sz="4000" baseline="-3000" dirty="0">
                <a:solidFill>
                  <a:srgbClr val="E7E7E7"/>
                </a:solidFill>
                <a:latin typeface="Arial" panose="020B0604020202020204" pitchFamily="34" charset="0"/>
                <a:ea typeface="微软雅黑" pitchFamily="34" charset="-122"/>
                <a:cs typeface="Arial" panose="020B0604020202020204" pitchFamily="34" charset="0"/>
              </a:endParaRPr>
            </a:p>
          </p:txBody>
        </p:sp>
      </p:grpSp>
      <p:grpSp>
        <p:nvGrpSpPr>
          <p:cNvPr id="75" name="组合 74"/>
          <p:cNvGrpSpPr/>
          <p:nvPr/>
        </p:nvGrpSpPr>
        <p:grpSpPr>
          <a:xfrm>
            <a:off x="6268641" y="4881034"/>
            <a:ext cx="1203960" cy="1051561"/>
            <a:chOff x="5525852" y="4683240"/>
            <a:chExt cx="1203960" cy="1051560"/>
          </a:xfrm>
          <a:solidFill>
            <a:srgbClr val="1F8EB9"/>
          </a:solidFill>
        </p:grpSpPr>
        <p:sp>
          <p:nvSpPr>
            <p:cNvPr id="76" name="六边形 75"/>
            <p:cNvSpPr/>
            <p:nvPr/>
          </p:nvSpPr>
          <p:spPr>
            <a:xfrm>
              <a:off x="5525852" y="4683240"/>
              <a:ext cx="1203960" cy="1051560"/>
            </a:xfrm>
            <a:prstGeom prst="hexag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77" name="文本框 76"/>
            <p:cNvSpPr txBox="1"/>
            <p:nvPr/>
          </p:nvSpPr>
          <p:spPr>
            <a:xfrm>
              <a:off x="5693281" y="4855077"/>
              <a:ext cx="820724" cy="707886"/>
            </a:xfrm>
            <a:prstGeom prst="rect">
              <a:avLst/>
            </a:prstGeom>
            <a:noFill/>
          </p:spPr>
          <p:txBody>
            <a:bodyPr wrap="square" rtlCol="0">
              <a:spAutoFit/>
            </a:bodyPr>
            <a:lstStyle/>
            <a:p>
              <a:pPr algn="ctr"/>
              <a:r>
                <a:rPr lang="en-US" altLang="zh-CN" sz="4000" dirty="0">
                  <a:solidFill>
                    <a:srgbClr val="E7E7E7"/>
                  </a:solidFill>
                  <a:latin typeface="Arial" panose="020B0604020202020204" pitchFamily="34" charset="0"/>
                  <a:ea typeface="微软雅黑" pitchFamily="34" charset="-122"/>
                  <a:cs typeface="Arial" panose="020B0604020202020204" pitchFamily="34" charset="0"/>
                </a:rPr>
                <a:t>04</a:t>
              </a:r>
              <a:endParaRPr lang="zh-CN" altLang="en-US" sz="4000" baseline="-3000" dirty="0">
                <a:solidFill>
                  <a:srgbClr val="E7E7E7"/>
                </a:solidFill>
                <a:latin typeface="Arial" panose="020B0604020202020204" pitchFamily="34" charset="0"/>
                <a:ea typeface="微软雅黑" pitchFamily="34" charset="-122"/>
                <a:cs typeface="Arial" panose="020B0604020202020204" pitchFamily="34" charset="0"/>
              </a:endParaRPr>
            </a:p>
          </p:txBody>
        </p:sp>
      </p:grpSp>
      <p:sp>
        <p:nvSpPr>
          <p:cNvPr id="87" name="矩形 86"/>
          <p:cNvSpPr/>
          <p:nvPr/>
        </p:nvSpPr>
        <p:spPr>
          <a:xfrm>
            <a:off x="4243211" y="1578351"/>
            <a:ext cx="1210570" cy="400101"/>
          </a:xfrm>
          <a:prstGeom prst="rect">
            <a:avLst/>
          </a:prstGeom>
        </p:spPr>
        <p:txBody>
          <a:bodyPr wrap="none" lIns="91431" tIns="45716" rIns="91431" bIns="45716">
            <a:spAutoFit/>
          </a:bodyPr>
          <a:lstStyle/>
          <a:p>
            <a:pPr algn="r"/>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88" name="矩形 47"/>
          <p:cNvSpPr>
            <a:spLocks noChangeArrowheads="1"/>
          </p:cNvSpPr>
          <p:nvPr/>
        </p:nvSpPr>
        <p:spPr bwMode="auto">
          <a:xfrm>
            <a:off x="2163755" y="1943297"/>
            <a:ext cx="3290025"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bg1"/>
                </a:solidFill>
                <a:sym typeface="微软雅黑" pitchFamily="34" charset="-122"/>
              </a:rPr>
              <a:t>在此录入上述图表的综合描述说明，在此录入上述图表的综合描述说明。</a:t>
            </a:r>
          </a:p>
        </p:txBody>
      </p:sp>
      <p:sp>
        <p:nvSpPr>
          <p:cNvPr id="89" name="矩形 88"/>
          <p:cNvSpPr/>
          <p:nvPr/>
        </p:nvSpPr>
        <p:spPr>
          <a:xfrm>
            <a:off x="3047894" y="2934201"/>
            <a:ext cx="1210570" cy="400101"/>
          </a:xfrm>
          <a:prstGeom prst="rect">
            <a:avLst/>
          </a:prstGeom>
        </p:spPr>
        <p:txBody>
          <a:bodyPr wrap="none" lIns="91431" tIns="45716" rIns="91431" bIns="45716">
            <a:spAutoFit/>
          </a:bodyPr>
          <a:lstStyle/>
          <a:p>
            <a:pPr algn="r"/>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90" name="矩形 47"/>
          <p:cNvSpPr>
            <a:spLocks noChangeArrowheads="1"/>
          </p:cNvSpPr>
          <p:nvPr/>
        </p:nvSpPr>
        <p:spPr bwMode="auto">
          <a:xfrm>
            <a:off x="2261117" y="3299148"/>
            <a:ext cx="1997346"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a:t>
            </a:r>
          </a:p>
        </p:txBody>
      </p:sp>
      <p:sp>
        <p:nvSpPr>
          <p:cNvPr id="91" name="矩形 90"/>
          <p:cNvSpPr/>
          <p:nvPr/>
        </p:nvSpPr>
        <p:spPr>
          <a:xfrm>
            <a:off x="3047894" y="4353567"/>
            <a:ext cx="1210570" cy="400101"/>
          </a:xfrm>
          <a:prstGeom prst="rect">
            <a:avLst/>
          </a:prstGeom>
        </p:spPr>
        <p:txBody>
          <a:bodyPr wrap="none" lIns="91431" tIns="45716" rIns="91431" bIns="45716">
            <a:spAutoFit/>
          </a:bodyPr>
          <a:lstStyle/>
          <a:p>
            <a:pPr algn="r"/>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92" name="矩形 47"/>
          <p:cNvSpPr>
            <a:spLocks noChangeArrowheads="1"/>
          </p:cNvSpPr>
          <p:nvPr/>
        </p:nvSpPr>
        <p:spPr bwMode="auto">
          <a:xfrm>
            <a:off x="2261117" y="4718510"/>
            <a:ext cx="1997345"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a:t>
            </a:r>
          </a:p>
        </p:txBody>
      </p:sp>
      <p:sp>
        <p:nvSpPr>
          <p:cNvPr id="93" name="矩形 92"/>
          <p:cNvSpPr/>
          <p:nvPr/>
        </p:nvSpPr>
        <p:spPr>
          <a:xfrm>
            <a:off x="9448807" y="2342720"/>
            <a:ext cx="1210570" cy="400101"/>
          </a:xfrm>
          <a:prstGeom prst="rect">
            <a:avLst/>
          </a:prstGeom>
        </p:spPr>
        <p:txBody>
          <a:bodyPr wrap="none" lIns="91431" tIns="45716" rIns="91431" bIns="45716">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94" name="矩形 47"/>
          <p:cNvSpPr>
            <a:spLocks noChangeArrowheads="1"/>
          </p:cNvSpPr>
          <p:nvPr/>
        </p:nvSpPr>
        <p:spPr bwMode="auto">
          <a:xfrm>
            <a:off x="9448805" y="2723431"/>
            <a:ext cx="2140708"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a:t>
            </a:r>
          </a:p>
        </p:txBody>
      </p:sp>
      <p:sp>
        <p:nvSpPr>
          <p:cNvPr id="95" name="矩形 94"/>
          <p:cNvSpPr/>
          <p:nvPr/>
        </p:nvSpPr>
        <p:spPr>
          <a:xfrm>
            <a:off x="9466559" y="4025912"/>
            <a:ext cx="1210570" cy="400101"/>
          </a:xfrm>
          <a:prstGeom prst="rect">
            <a:avLst/>
          </a:prstGeom>
        </p:spPr>
        <p:txBody>
          <a:bodyPr wrap="none" lIns="91431" tIns="45716" rIns="91431" bIns="45716">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96" name="矩形 47"/>
          <p:cNvSpPr>
            <a:spLocks noChangeArrowheads="1"/>
          </p:cNvSpPr>
          <p:nvPr/>
        </p:nvSpPr>
        <p:spPr bwMode="auto">
          <a:xfrm>
            <a:off x="9466558" y="4406623"/>
            <a:ext cx="2140708"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a:t>
            </a:r>
          </a:p>
        </p:txBody>
      </p:sp>
      <p:sp>
        <p:nvSpPr>
          <p:cNvPr id="97" name="矩形 96"/>
          <p:cNvSpPr/>
          <p:nvPr/>
        </p:nvSpPr>
        <p:spPr>
          <a:xfrm>
            <a:off x="8634803" y="5408075"/>
            <a:ext cx="1210570" cy="400101"/>
          </a:xfrm>
          <a:prstGeom prst="rect">
            <a:avLst/>
          </a:prstGeom>
        </p:spPr>
        <p:txBody>
          <a:bodyPr wrap="none" lIns="91431" tIns="45716" rIns="91431" bIns="45716">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98" name="矩形 47"/>
          <p:cNvSpPr>
            <a:spLocks noChangeArrowheads="1"/>
          </p:cNvSpPr>
          <p:nvPr/>
        </p:nvSpPr>
        <p:spPr bwMode="auto">
          <a:xfrm>
            <a:off x="8634805" y="5788788"/>
            <a:ext cx="2853081"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a:t>
            </a:r>
          </a:p>
        </p:txBody>
      </p:sp>
      <p:grpSp>
        <p:nvGrpSpPr>
          <p:cNvPr id="99" name="组合 98"/>
          <p:cNvGrpSpPr/>
          <p:nvPr/>
        </p:nvGrpSpPr>
        <p:grpSpPr>
          <a:xfrm flipH="1">
            <a:off x="8517393" y="2570248"/>
            <a:ext cx="884112" cy="262891"/>
            <a:chOff x="4255294" y="1661160"/>
            <a:chExt cx="1505426" cy="262890"/>
          </a:xfrm>
        </p:grpSpPr>
        <p:cxnSp>
          <p:nvCxnSpPr>
            <p:cNvPr id="100" name="直接连接符 99"/>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927099" y="3207123"/>
            <a:ext cx="1887055" cy="1592580"/>
            <a:chOff x="5927099" y="3207123"/>
            <a:chExt cx="1887055" cy="1592580"/>
          </a:xfrm>
        </p:grpSpPr>
        <p:sp>
          <p:nvSpPr>
            <p:cNvPr id="79" name="六边形 78"/>
            <p:cNvSpPr/>
            <p:nvPr/>
          </p:nvSpPr>
          <p:spPr>
            <a:xfrm>
              <a:off x="5927099" y="3207123"/>
              <a:ext cx="1887055" cy="1592580"/>
            </a:xfrm>
            <a:prstGeom prst="hexagon">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2" name="文本框 1"/>
            <p:cNvSpPr txBox="1"/>
            <p:nvPr/>
          </p:nvSpPr>
          <p:spPr>
            <a:xfrm>
              <a:off x="6291627" y="3451750"/>
              <a:ext cx="1157999" cy="1077218"/>
            </a:xfrm>
            <a:prstGeom prst="rect">
              <a:avLst/>
            </a:prstGeom>
            <a:noFill/>
          </p:spPr>
          <p:txBody>
            <a:bodyPr wrap="square" rtlCol="0">
              <a:spAutoFit/>
            </a:bodyPr>
            <a:lstStyle/>
            <a:p>
              <a:pPr algn="ctr"/>
              <a:r>
                <a:rPr lang="zh-CN" altLang="en-US" sz="3200" b="1" dirty="0" smtClean="0">
                  <a:solidFill>
                    <a:schemeClr val="bg1">
                      <a:lumMod val="95000"/>
                    </a:schemeClr>
                  </a:solidFill>
                  <a:latin typeface="微软雅黑" pitchFamily="34" charset="-122"/>
                  <a:ea typeface="微软雅黑" pitchFamily="34" charset="-122"/>
                </a:rPr>
                <a:t>添加标题</a:t>
              </a:r>
              <a:endParaRPr lang="zh-CN" altLang="en-US" sz="3200" b="1" dirty="0">
                <a:solidFill>
                  <a:schemeClr val="bg1">
                    <a:lumMod val="9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857920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1000"/>
                            </p:stCondLst>
                            <p:childTnLst>
                              <p:par>
                                <p:cTn id="13" presetID="23" presetClass="entr" presetSubtype="52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350" fill="hold"/>
                                        <p:tgtEl>
                                          <p:spTgt spid="3"/>
                                        </p:tgtEl>
                                        <p:attrNameLst>
                                          <p:attrName>ppt_w</p:attrName>
                                        </p:attrNameLst>
                                      </p:cBhvr>
                                      <p:tavLst>
                                        <p:tav tm="0">
                                          <p:val>
                                            <p:fltVal val="0"/>
                                          </p:val>
                                        </p:tav>
                                        <p:tav tm="100000">
                                          <p:val>
                                            <p:strVal val="#ppt_w"/>
                                          </p:val>
                                        </p:tav>
                                      </p:tavLst>
                                    </p:anim>
                                    <p:anim calcmode="lin" valueType="num">
                                      <p:cBhvr>
                                        <p:cTn id="16" dur="350" fill="hold"/>
                                        <p:tgtEl>
                                          <p:spTgt spid="3"/>
                                        </p:tgtEl>
                                        <p:attrNameLst>
                                          <p:attrName>ppt_h</p:attrName>
                                        </p:attrNameLst>
                                      </p:cBhvr>
                                      <p:tavLst>
                                        <p:tav tm="0">
                                          <p:val>
                                            <p:fltVal val="0"/>
                                          </p:val>
                                        </p:tav>
                                        <p:tav tm="100000">
                                          <p:val>
                                            <p:strVal val="#ppt_h"/>
                                          </p:val>
                                        </p:tav>
                                      </p:tavLst>
                                    </p:anim>
                                    <p:anim calcmode="lin" valueType="num">
                                      <p:cBhvr>
                                        <p:cTn id="17" dur="350" fill="hold"/>
                                        <p:tgtEl>
                                          <p:spTgt spid="3"/>
                                        </p:tgtEl>
                                        <p:attrNameLst>
                                          <p:attrName>ppt_x</p:attrName>
                                        </p:attrNameLst>
                                      </p:cBhvr>
                                      <p:tavLst>
                                        <p:tav tm="0">
                                          <p:val>
                                            <p:fltVal val="0.5"/>
                                          </p:val>
                                        </p:tav>
                                        <p:tav tm="100000">
                                          <p:val>
                                            <p:strVal val="#ppt_x"/>
                                          </p:val>
                                        </p:tav>
                                      </p:tavLst>
                                    </p:anim>
                                    <p:anim calcmode="lin" valueType="num">
                                      <p:cBhvr>
                                        <p:cTn id="18" dur="350" fill="hold"/>
                                        <p:tgtEl>
                                          <p:spTgt spid="3"/>
                                        </p:tgtEl>
                                        <p:attrNameLst>
                                          <p:attrName>ppt_y</p:attrName>
                                        </p:attrNameLst>
                                      </p:cBhvr>
                                      <p:tavLst>
                                        <p:tav tm="0">
                                          <p:val>
                                            <p:fltVal val="0.5"/>
                                          </p:val>
                                        </p:tav>
                                        <p:tav tm="100000">
                                          <p:val>
                                            <p:strVal val="#ppt_y"/>
                                          </p:val>
                                        </p:tav>
                                      </p:tavLst>
                                    </p:anim>
                                  </p:childTnLst>
                                </p:cTn>
                              </p:par>
                              <p:par>
                                <p:cTn id="19" presetID="2" presetClass="entr" presetSubtype="1" fill="hold" nodeType="withEffect">
                                  <p:stCondLst>
                                    <p:cond delay="750"/>
                                  </p:stCondLst>
                                  <p:childTnLst>
                                    <p:set>
                                      <p:cBhvr>
                                        <p:cTn id="20" dur="1" fill="hold">
                                          <p:stCondLst>
                                            <p:cond delay="0"/>
                                          </p:stCondLst>
                                        </p:cTn>
                                        <p:tgtEl>
                                          <p:spTgt spid="63"/>
                                        </p:tgtEl>
                                        <p:attrNameLst>
                                          <p:attrName>style.visibility</p:attrName>
                                        </p:attrNameLst>
                                      </p:cBhvr>
                                      <p:to>
                                        <p:strVal val="visible"/>
                                      </p:to>
                                    </p:set>
                                    <p:anim calcmode="lin" valueType="num">
                                      <p:cBhvr additive="base">
                                        <p:cTn id="21" dur="250" fill="hold"/>
                                        <p:tgtEl>
                                          <p:spTgt spid="63"/>
                                        </p:tgtEl>
                                        <p:attrNameLst>
                                          <p:attrName>ppt_x</p:attrName>
                                        </p:attrNameLst>
                                      </p:cBhvr>
                                      <p:tavLst>
                                        <p:tav tm="0">
                                          <p:val>
                                            <p:strVal val="#ppt_x"/>
                                          </p:val>
                                        </p:tav>
                                        <p:tav tm="100000">
                                          <p:val>
                                            <p:strVal val="#ppt_x"/>
                                          </p:val>
                                        </p:tav>
                                      </p:tavLst>
                                    </p:anim>
                                    <p:anim calcmode="lin" valueType="num">
                                      <p:cBhvr additive="base">
                                        <p:cTn id="22" dur="250" fill="hold"/>
                                        <p:tgtEl>
                                          <p:spTgt spid="63"/>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2" presetClass="entr" presetSubtype="2" fill="hold" nodeType="afterEffect">
                                  <p:stCondLst>
                                    <p:cond delay="250"/>
                                  </p:stCondLst>
                                  <p:childTnLst>
                                    <p:set>
                                      <p:cBhvr>
                                        <p:cTn id="25" dur="1" fill="hold">
                                          <p:stCondLst>
                                            <p:cond delay="0"/>
                                          </p:stCondLst>
                                        </p:cTn>
                                        <p:tgtEl>
                                          <p:spTgt spid="57"/>
                                        </p:tgtEl>
                                        <p:attrNameLst>
                                          <p:attrName>style.visibility</p:attrName>
                                        </p:attrNameLst>
                                      </p:cBhvr>
                                      <p:to>
                                        <p:strVal val="visible"/>
                                      </p:to>
                                    </p:set>
                                    <p:animEffect transition="in" filter="wipe(right)">
                                      <p:cBhvr>
                                        <p:cTn id="26" dur="500"/>
                                        <p:tgtEl>
                                          <p:spTgt spid="57"/>
                                        </p:tgtEl>
                                      </p:cBhvr>
                                    </p:animEffect>
                                  </p:childTnLst>
                                </p:cTn>
                              </p:par>
                            </p:childTnLst>
                          </p:cTn>
                        </p:par>
                        <p:par>
                          <p:cTn id="27" fill="hold">
                            <p:stCondLst>
                              <p:cond delay="2750"/>
                            </p:stCondLst>
                            <p:childTnLst>
                              <p:par>
                                <p:cTn id="28" presetID="22" presetClass="entr" presetSubtype="2" fill="hold" grpId="0" nodeType="after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wipe(right)">
                                      <p:cBhvr>
                                        <p:cTn id="30" dur="500"/>
                                        <p:tgtEl>
                                          <p:spTgt spid="87"/>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ipe(right)">
                                      <p:cBhvr>
                                        <p:cTn id="33" dur="500"/>
                                        <p:tgtEl>
                                          <p:spTgt spid="88"/>
                                        </p:tgtEl>
                                      </p:cBhvr>
                                    </p:animEffect>
                                  </p:childTnLst>
                                </p:cTn>
                              </p:par>
                            </p:childTnLst>
                          </p:cTn>
                        </p:par>
                        <p:par>
                          <p:cTn id="34" fill="hold">
                            <p:stCondLst>
                              <p:cond delay="3250"/>
                            </p:stCondLst>
                            <p:childTnLst>
                              <p:par>
                                <p:cTn id="35" presetID="2" presetClass="entr" presetSubtype="2" fill="hold" nodeType="afterEffect">
                                  <p:stCondLst>
                                    <p:cond delay="25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250" fill="hold"/>
                                        <p:tgtEl>
                                          <p:spTgt spid="60"/>
                                        </p:tgtEl>
                                        <p:attrNameLst>
                                          <p:attrName>ppt_x</p:attrName>
                                        </p:attrNameLst>
                                      </p:cBhvr>
                                      <p:tavLst>
                                        <p:tav tm="0">
                                          <p:val>
                                            <p:strVal val="1+#ppt_w/2"/>
                                          </p:val>
                                        </p:tav>
                                        <p:tav tm="100000">
                                          <p:val>
                                            <p:strVal val="#ppt_x"/>
                                          </p:val>
                                        </p:tav>
                                      </p:tavLst>
                                    </p:anim>
                                    <p:anim calcmode="lin" valueType="num">
                                      <p:cBhvr additive="base">
                                        <p:cTn id="38" dur="250" fill="hold"/>
                                        <p:tgtEl>
                                          <p:spTgt spid="60"/>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22" presetClass="entr" presetSubtype="8" fill="hold" nodeType="after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wipe(left)">
                                      <p:cBhvr>
                                        <p:cTn id="42" dur="500"/>
                                        <p:tgtEl>
                                          <p:spTgt spid="99"/>
                                        </p:tgtEl>
                                      </p:cBhvr>
                                    </p:animEffect>
                                  </p:childTnLst>
                                </p:cTn>
                              </p:par>
                            </p:childTnLst>
                          </p:cTn>
                        </p:par>
                        <p:par>
                          <p:cTn id="43" fill="hold">
                            <p:stCondLst>
                              <p:cond delay="4250"/>
                            </p:stCondLst>
                            <p:childTnLst>
                              <p:par>
                                <p:cTn id="44" presetID="22" presetClass="entr" presetSubtype="8" fill="hold" grpId="0" nodeType="after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wipe(left)">
                                      <p:cBhvr>
                                        <p:cTn id="46" dur="500"/>
                                        <p:tgtEl>
                                          <p:spTgt spid="9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wipe(left)">
                                      <p:cBhvr>
                                        <p:cTn id="49" dur="500"/>
                                        <p:tgtEl>
                                          <p:spTgt spid="94"/>
                                        </p:tgtEl>
                                      </p:cBhvr>
                                    </p:animEffect>
                                  </p:childTnLst>
                                </p:cTn>
                              </p:par>
                            </p:childTnLst>
                          </p:cTn>
                        </p:par>
                        <p:par>
                          <p:cTn id="50" fill="hold">
                            <p:stCondLst>
                              <p:cond delay="4750"/>
                            </p:stCondLst>
                            <p:childTnLst>
                              <p:par>
                                <p:cTn id="51" presetID="2" presetClass="entr" presetSubtype="2" fill="hold" nodeType="afterEffect">
                                  <p:stCondLst>
                                    <p:cond delay="25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250" fill="hold"/>
                                        <p:tgtEl>
                                          <p:spTgt spid="66"/>
                                        </p:tgtEl>
                                        <p:attrNameLst>
                                          <p:attrName>ppt_x</p:attrName>
                                        </p:attrNameLst>
                                      </p:cBhvr>
                                      <p:tavLst>
                                        <p:tav tm="0">
                                          <p:val>
                                            <p:strVal val="1+#ppt_w/2"/>
                                          </p:val>
                                        </p:tav>
                                        <p:tav tm="100000">
                                          <p:val>
                                            <p:strVal val="#ppt_x"/>
                                          </p:val>
                                        </p:tav>
                                      </p:tavLst>
                                    </p:anim>
                                    <p:anim calcmode="lin" valueType="num">
                                      <p:cBhvr additive="base">
                                        <p:cTn id="54" dur="250" fill="hold"/>
                                        <p:tgtEl>
                                          <p:spTgt spid="66"/>
                                        </p:tgtEl>
                                        <p:attrNameLst>
                                          <p:attrName>ppt_y</p:attrName>
                                        </p:attrNameLst>
                                      </p:cBhvr>
                                      <p:tavLst>
                                        <p:tav tm="0">
                                          <p:val>
                                            <p:strVal val="#ppt_y"/>
                                          </p:val>
                                        </p:tav>
                                        <p:tav tm="100000">
                                          <p:val>
                                            <p:strVal val="#ppt_y"/>
                                          </p:val>
                                        </p:tav>
                                      </p:tavLst>
                                    </p:anim>
                                  </p:childTnLst>
                                </p:cTn>
                              </p:par>
                            </p:childTnLst>
                          </p:cTn>
                        </p:par>
                        <p:par>
                          <p:cTn id="55" fill="hold">
                            <p:stCondLst>
                              <p:cond delay="5250"/>
                            </p:stCondLst>
                            <p:childTnLst>
                              <p:par>
                                <p:cTn id="56" presetID="22" presetClass="entr" presetSubtype="8" fill="hold"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left)">
                                      <p:cBhvr>
                                        <p:cTn id="58" dur="500"/>
                                        <p:tgtEl>
                                          <p:spTgt spid="53"/>
                                        </p:tgtEl>
                                      </p:cBhvr>
                                    </p:animEffect>
                                  </p:childTnLst>
                                </p:cTn>
                              </p:par>
                            </p:childTnLst>
                          </p:cTn>
                        </p:par>
                        <p:par>
                          <p:cTn id="59" fill="hold">
                            <p:stCondLst>
                              <p:cond delay="5750"/>
                            </p:stCondLst>
                            <p:childTnLst>
                              <p:par>
                                <p:cTn id="60" presetID="22" presetClass="entr" presetSubtype="8" fill="hold" grpId="0" nodeType="after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wipe(left)">
                                      <p:cBhvr>
                                        <p:cTn id="62" dur="500"/>
                                        <p:tgtEl>
                                          <p:spTgt spid="95"/>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wipe(left)">
                                      <p:cBhvr>
                                        <p:cTn id="65" dur="500"/>
                                        <p:tgtEl>
                                          <p:spTgt spid="96"/>
                                        </p:tgtEl>
                                      </p:cBhvr>
                                    </p:animEffect>
                                  </p:childTnLst>
                                </p:cTn>
                              </p:par>
                            </p:childTnLst>
                          </p:cTn>
                        </p:par>
                        <p:par>
                          <p:cTn id="66" fill="hold">
                            <p:stCondLst>
                              <p:cond delay="6250"/>
                            </p:stCondLst>
                            <p:childTnLst>
                              <p:par>
                                <p:cTn id="67" presetID="2" presetClass="entr" presetSubtype="4" fill="hold" nodeType="afterEffect">
                                  <p:stCondLst>
                                    <p:cond delay="250"/>
                                  </p:stCondLst>
                                  <p:childTnLst>
                                    <p:set>
                                      <p:cBhvr>
                                        <p:cTn id="68" dur="1" fill="hold">
                                          <p:stCondLst>
                                            <p:cond delay="0"/>
                                          </p:stCondLst>
                                        </p:cTn>
                                        <p:tgtEl>
                                          <p:spTgt spid="75"/>
                                        </p:tgtEl>
                                        <p:attrNameLst>
                                          <p:attrName>style.visibility</p:attrName>
                                        </p:attrNameLst>
                                      </p:cBhvr>
                                      <p:to>
                                        <p:strVal val="visible"/>
                                      </p:to>
                                    </p:set>
                                    <p:anim calcmode="lin" valueType="num">
                                      <p:cBhvr additive="base">
                                        <p:cTn id="69" dur="250" fill="hold"/>
                                        <p:tgtEl>
                                          <p:spTgt spid="75"/>
                                        </p:tgtEl>
                                        <p:attrNameLst>
                                          <p:attrName>ppt_x</p:attrName>
                                        </p:attrNameLst>
                                      </p:cBhvr>
                                      <p:tavLst>
                                        <p:tav tm="0">
                                          <p:val>
                                            <p:strVal val="#ppt_x"/>
                                          </p:val>
                                        </p:tav>
                                        <p:tav tm="100000">
                                          <p:val>
                                            <p:strVal val="#ppt_x"/>
                                          </p:val>
                                        </p:tav>
                                      </p:tavLst>
                                    </p:anim>
                                    <p:anim calcmode="lin" valueType="num">
                                      <p:cBhvr additive="base">
                                        <p:cTn id="70" dur="250" fill="hold"/>
                                        <p:tgtEl>
                                          <p:spTgt spid="75"/>
                                        </p:tgtEl>
                                        <p:attrNameLst>
                                          <p:attrName>ppt_y</p:attrName>
                                        </p:attrNameLst>
                                      </p:cBhvr>
                                      <p:tavLst>
                                        <p:tav tm="0">
                                          <p:val>
                                            <p:strVal val="1+#ppt_h/2"/>
                                          </p:val>
                                        </p:tav>
                                        <p:tav tm="100000">
                                          <p:val>
                                            <p:strVal val="#ppt_y"/>
                                          </p:val>
                                        </p:tav>
                                      </p:tavLst>
                                    </p:anim>
                                  </p:childTnLst>
                                </p:cTn>
                              </p:par>
                            </p:childTnLst>
                          </p:cTn>
                        </p:par>
                        <p:par>
                          <p:cTn id="71" fill="hold">
                            <p:stCondLst>
                              <p:cond delay="6750"/>
                            </p:stCondLst>
                            <p:childTnLst>
                              <p:par>
                                <p:cTn id="72" presetID="22" presetClass="entr" presetSubtype="8" fill="hold"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left)">
                                      <p:cBhvr>
                                        <p:cTn id="74" dur="500"/>
                                        <p:tgtEl>
                                          <p:spTgt spid="54"/>
                                        </p:tgtEl>
                                      </p:cBhvr>
                                    </p:animEffect>
                                  </p:childTnLst>
                                </p:cTn>
                              </p:par>
                            </p:childTnLst>
                          </p:cTn>
                        </p:par>
                        <p:par>
                          <p:cTn id="75" fill="hold">
                            <p:stCondLst>
                              <p:cond delay="7250"/>
                            </p:stCondLst>
                            <p:childTnLst>
                              <p:par>
                                <p:cTn id="76" presetID="22" presetClass="entr" presetSubtype="8" fill="hold" grpId="0" nodeType="afterEffect">
                                  <p:stCondLst>
                                    <p:cond delay="0"/>
                                  </p:stCondLst>
                                  <p:childTnLst>
                                    <p:set>
                                      <p:cBhvr>
                                        <p:cTn id="77" dur="1" fill="hold">
                                          <p:stCondLst>
                                            <p:cond delay="0"/>
                                          </p:stCondLst>
                                        </p:cTn>
                                        <p:tgtEl>
                                          <p:spTgt spid="97"/>
                                        </p:tgtEl>
                                        <p:attrNameLst>
                                          <p:attrName>style.visibility</p:attrName>
                                        </p:attrNameLst>
                                      </p:cBhvr>
                                      <p:to>
                                        <p:strVal val="visible"/>
                                      </p:to>
                                    </p:set>
                                    <p:animEffect transition="in" filter="wipe(left)">
                                      <p:cBhvr>
                                        <p:cTn id="78" dur="500"/>
                                        <p:tgtEl>
                                          <p:spTgt spid="97"/>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98"/>
                                        </p:tgtEl>
                                        <p:attrNameLst>
                                          <p:attrName>style.visibility</p:attrName>
                                        </p:attrNameLst>
                                      </p:cBhvr>
                                      <p:to>
                                        <p:strVal val="visible"/>
                                      </p:to>
                                    </p:set>
                                    <p:animEffect transition="in" filter="wipe(left)">
                                      <p:cBhvr>
                                        <p:cTn id="81" dur="500"/>
                                        <p:tgtEl>
                                          <p:spTgt spid="98"/>
                                        </p:tgtEl>
                                      </p:cBhvr>
                                    </p:animEffect>
                                  </p:childTnLst>
                                </p:cTn>
                              </p:par>
                            </p:childTnLst>
                          </p:cTn>
                        </p:par>
                        <p:par>
                          <p:cTn id="82" fill="hold">
                            <p:stCondLst>
                              <p:cond delay="7750"/>
                            </p:stCondLst>
                            <p:childTnLst>
                              <p:par>
                                <p:cTn id="83" presetID="2" presetClass="entr" presetSubtype="8" fill="hold" nodeType="afterEffect">
                                  <p:stCondLst>
                                    <p:cond delay="250"/>
                                  </p:stCondLst>
                                  <p:childTnLst>
                                    <p:set>
                                      <p:cBhvr>
                                        <p:cTn id="84" dur="1" fill="hold">
                                          <p:stCondLst>
                                            <p:cond delay="0"/>
                                          </p:stCondLst>
                                        </p:cTn>
                                        <p:tgtEl>
                                          <p:spTgt spid="69"/>
                                        </p:tgtEl>
                                        <p:attrNameLst>
                                          <p:attrName>style.visibility</p:attrName>
                                        </p:attrNameLst>
                                      </p:cBhvr>
                                      <p:to>
                                        <p:strVal val="visible"/>
                                      </p:to>
                                    </p:set>
                                    <p:anim calcmode="lin" valueType="num">
                                      <p:cBhvr additive="base">
                                        <p:cTn id="85" dur="250" fill="hold"/>
                                        <p:tgtEl>
                                          <p:spTgt spid="69"/>
                                        </p:tgtEl>
                                        <p:attrNameLst>
                                          <p:attrName>ppt_x</p:attrName>
                                        </p:attrNameLst>
                                      </p:cBhvr>
                                      <p:tavLst>
                                        <p:tav tm="0">
                                          <p:val>
                                            <p:strVal val="0-#ppt_w/2"/>
                                          </p:val>
                                        </p:tav>
                                        <p:tav tm="100000">
                                          <p:val>
                                            <p:strVal val="#ppt_x"/>
                                          </p:val>
                                        </p:tav>
                                      </p:tavLst>
                                    </p:anim>
                                    <p:anim calcmode="lin" valueType="num">
                                      <p:cBhvr additive="base">
                                        <p:cTn id="86" dur="250" fill="hold"/>
                                        <p:tgtEl>
                                          <p:spTgt spid="69"/>
                                        </p:tgtEl>
                                        <p:attrNameLst>
                                          <p:attrName>ppt_y</p:attrName>
                                        </p:attrNameLst>
                                      </p:cBhvr>
                                      <p:tavLst>
                                        <p:tav tm="0">
                                          <p:val>
                                            <p:strVal val="#ppt_y"/>
                                          </p:val>
                                        </p:tav>
                                        <p:tav tm="100000">
                                          <p:val>
                                            <p:strVal val="#ppt_y"/>
                                          </p:val>
                                        </p:tav>
                                      </p:tavLst>
                                    </p:anim>
                                  </p:childTnLst>
                                </p:cTn>
                              </p:par>
                            </p:childTnLst>
                          </p:cTn>
                        </p:par>
                        <p:par>
                          <p:cTn id="87" fill="hold">
                            <p:stCondLst>
                              <p:cond delay="8250"/>
                            </p:stCondLst>
                            <p:childTnLst>
                              <p:par>
                                <p:cTn id="88" presetID="22" presetClass="entr" presetSubtype="2" fill="hold"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wipe(right)">
                                      <p:cBhvr>
                                        <p:cTn id="90" dur="250"/>
                                        <p:tgtEl>
                                          <p:spTgt spid="55"/>
                                        </p:tgtEl>
                                      </p:cBhvr>
                                    </p:animEffect>
                                  </p:childTnLst>
                                </p:cTn>
                              </p:par>
                            </p:childTnLst>
                          </p:cTn>
                        </p:par>
                        <p:par>
                          <p:cTn id="91" fill="hold">
                            <p:stCondLst>
                              <p:cond delay="8500"/>
                            </p:stCondLst>
                            <p:childTnLst>
                              <p:par>
                                <p:cTn id="92" presetID="22" presetClass="entr" presetSubtype="2" fill="hold" grpId="0" nodeType="after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wipe(right)">
                                      <p:cBhvr>
                                        <p:cTn id="94" dur="500"/>
                                        <p:tgtEl>
                                          <p:spTgt spid="91"/>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animEffect transition="in" filter="wipe(right)">
                                      <p:cBhvr>
                                        <p:cTn id="97" dur="500"/>
                                        <p:tgtEl>
                                          <p:spTgt spid="92"/>
                                        </p:tgtEl>
                                      </p:cBhvr>
                                    </p:animEffect>
                                  </p:childTnLst>
                                </p:cTn>
                              </p:par>
                            </p:childTnLst>
                          </p:cTn>
                        </p:par>
                        <p:par>
                          <p:cTn id="98" fill="hold">
                            <p:stCondLst>
                              <p:cond delay="9000"/>
                            </p:stCondLst>
                            <p:childTnLst>
                              <p:par>
                                <p:cTn id="99" presetID="2" presetClass="entr" presetSubtype="8" fill="hold" nodeType="afterEffect">
                                  <p:stCondLst>
                                    <p:cond delay="250"/>
                                  </p:stCondLst>
                                  <p:childTnLst>
                                    <p:set>
                                      <p:cBhvr>
                                        <p:cTn id="100" dur="1" fill="hold">
                                          <p:stCondLst>
                                            <p:cond delay="0"/>
                                          </p:stCondLst>
                                        </p:cTn>
                                        <p:tgtEl>
                                          <p:spTgt spid="72"/>
                                        </p:tgtEl>
                                        <p:attrNameLst>
                                          <p:attrName>style.visibility</p:attrName>
                                        </p:attrNameLst>
                                      </p:cBhvr>
                                      <p:to>
                                        <p:strVal val="visible"/>
                                      </p:to>
                                    </p:set>
                                    <p:anim calcmode="lin" valueType="num">
                                      <p:cBhvr additive="base">
                                        <p:cTn id="101" dur="250" fill="hold"/>
                                        <p:tgtEl>
                                          <p:spTgt spid="72"/>
                                        </p:tgtEl>
                                        <p:attrNameLst>
                                          <p:attrName>ppt_x</p:attrName>
                                        </p:attrNameLst>
                                      </p:cBhvr>
                                      <p:tavLst>
                                        <p:tav tm="0">
                                          <p:val>
                                            <p:strVal val="0-#ppt_w/2"/>
                                          </p:val>
                                        </p:tav>
                                        <p:tav tm="100000">
                                          <p:val>
                                            <p:strVal val="#ppt_x"/>
                                          </p:val>
                                        </p:tav>
                                      </p:tavLst>
                                    </p:anim>
                                    <p:anim calcmode="lin" valueType="num">
                                      <p:cBhvr additive="base">
                                        <p:cTn id="102" dur="250" fill="hold"/>
                                        <p:tgtEl>
                                          <p:spTgt spid="72"/>
                                        </p:tgtEl>
                                        <p:attrNameLst>
                                          <p:attrName>ppt_y</p:attrName>
                                        </p:attrNameLst>
                                      </p:cBhvr>
                                      <p:tavLst>
                                        <p:tav tm="0">
                                          <p:val>
                                            <p:strVal val="#ppt_y"/>
                                          </p:val>
                                        </p:tav>
                                        <p:tav tm="100000">
                                          <p:val>
                                            <p:strVal val="#ppt_y"/>
                                          </p:val>
                                        </p:tav>
                                      </p:tavLst>
                                    </p:anim>
                                  </p:childTnLst>
                                </p:cTn>
                              </p:par>
                            </p:childTnLst>
                          </p:cTn>
                        </p:par>
                        <p:par>
                          <p:cTn id="103" fill="hold">
                            <p:stCondLst>
                              <p:cond delay="9500"/>
                            </p:stCondLst>
                            <p:childTnLst>
                              <p:par>
                                <p:cTn id="104" presetID="22" presetClass="entr" presetSubtype="2" fill="hold" nodeType="after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wipe(right)">
                                      <p:cBhvr>
                                        <p:cTn id="106" dur="250"/>
                                        <p:tgtEl>
                                          <p:spTgt spid="56"/>
                                        </p:tgtEl>
                                      </p:cBhvr>
                                    </p:animEffect>
                                  </p:childTnLst>
                                </p:cTn>
                              </p:par>
                            </p:childTnLst>
                          </p:cTn>
                        </p:par>
                        <p:par>
                          <p:cTn id="107" fill="hold">
                            <p:stCondLst>
                              <p:cond delay="9750"/>
                            </p:stCondLst>
                            <p:childTnLst>
                              <p:par>
                                <p:cTn id="108" presetID="22" presetClass="entr" presetSubtype="2" fill="hold" grpId="0" nodeType="after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wipe(right)">
                                      <p:cBhvr>
                                        <p:cTn id="110" dur="500"/>
                                        <p:tgtEl>
                                          <p:spTgt spid="89"/>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90"/>
                                        </p:tgtEl>
                                        <p:attrNameLst>
                                          <p:attrName>style.visibility</p:attrName>
                                        </p:attrNameLst>
                                      </p:cBhvr>
                                      <p:to>
                                        <p:strVal val="visible"/>
                                      </p:to>
                                    </p:set>
                                    <p:animEffect transition="in" filter="wipe(right)">
                                      <p:cBhvr>
                                        <p:cTn id="11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87" grpId="0"/>
      <p:bldP spid="88" grpId="0"/>
      <p:bldP spid="89" grpId="0"/>
      <p:bldP spid="90" grpId="0"/>
      <p:bldP spid="91" grpId="0"/>
      <p:bldP spid="92" grpId="0"/>
      <p:bldP spid="93" grpId="0"/>
      <p:bldP spid="94" grpId="0"/>
      <p:bldP spid="95" grpId="0"/>
      <p:bldP spid="96" grpId="0"/>
      <p:bldP spid="97" grpId="0"/>
      <p:bldP spid="9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71814" y="1779498"/>
            <a:ext cx="0" cy="4226743"/>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045538" y="2083507"/>
            <a:ext cx="2877871" cy="338962"/>
            <a:chOff x="3249264" y="1751685"/>
            <a:chExt cx="2994025" cy="338961"/>
          </a:xfrm>
        </p:grpSpPr>
        <p:grpSp>
          <p:nvGrpSpPr>
            <p:cNvPr id="4" name="组合 3"/>
            <p:cNvGrpSpPr/>
            <p:nvPr/>
          </p:nvGrpSpPr>
          <p:grpSpPr>
            <a:xfrm>
              <a:off x="3249264" y="1776444"/>
              <a:ext cx="2994025" cy="314202"/>
              <a:chOff x="2940050" y="2132898"/>
              <a:chExt cx="2994025" cy="314202"/>
            </a:xfrm>
          </p:grpSpPr>
          <p:sp>
            <p:nvSpPr>
              <p:cNvPr id="6" name="圆角矩形 5"/>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7" name="圆角矩形 6"/>
              <p:cNvSpPr/>
              <p:nvPr/>
            </p:nvSpPr>
            <p:spPr>
              <a:xfrm>
                <a:off x="2940050" y="2132898"/>
                <a:ext cx="2108200" cy="31420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grpSp>
        <p:sp>
          <p:nvSpPr>
            <p:cNvPr id="5" name="文本框 4"/>
            <p:cNvSpPr txBox="1"/>
            <p:nvPr/>
          </p:nvSpPr>
          <p:spPr>
            <a:xfrm>
              <a:off x="5335260" y="1751685"/>
              <a:ext cx="673754" cy="338361"/>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Arial" panose="020B0604020202020204" pitchFamily="34" charset="0"/>
                  <a:ea typeface="微软雅黑" pitchFamily="34" charset="-122"/>
                  <a:cs typeface="Arial" panose="020B0604020202020204" pitchFamily="34" charset="0"/>
                </a:rPr>
                <a:t>70%</a:t>
              </a:r>
              <a:endParaRPr lang="zh-CN" altLang="en-US" sz="1467" baseline="-3000" dirty="0">
                <a:solidFill>
                  <a:schemeClr val="tx1">
                    <a:lumMod val="65000"/>
                    <a:lumOff val="35000"/>
                  </a:schemeClr>
                </a:solidFill>
                <a:latin typeface="Arial" panose="020B0604020202020204" pitchFamily="34" charset="0"/>
                <a:ea typeface="微软雅黑" pitchFamily="34" charset="-122"/>
                <a:cs typeface="Arial" panose="020B0604020202020204" pitchFamily="34" charset="0"/>
              </a:endParaRPr>
            </a:p>
          </p:txBody>
        </p:sp>
      </p:grpSp>
      <p:grpSp>
        <p:nvGrpSpPr>
          <p:cNvPr id="8" name="组合 7"/>
          <p:cNvGrpSpPr/>
          <p:nvPr/>
        </p:nvGrpSpPr>
        <p:grpSpPr>
          <a:xfrm>
            <a:off x="4045538" y="2494573"/>
            <a:ext cx="2877871" cy="338362"/>
            <a:chOff x="3249264" y="2162753"/>
            <a:chExt cx="2994025" cy="338362"/>
          </a:xfrm>
        </p:grpSpPr>
        <p:grpSp>
          <p:nvGrpSpPr>
            <p:cNvPr id="9" name="组合 8"/>
            <p:cNvGrpSpPr/>
            <p:nvPr/>
          </p:nvGrpSpPr>
          <p:grpSpPr>
            <a:xfrm>
              <a:off x="3249264" y="2178703"/>
              <a:ext cx="2994025" cy="314618"/>
              <a:chOff x="2940050" y="2519659"/>
              <a:chExt cx="2994025" cy="314618"/>
            </a:xfrm>
          </p:grpSpPr>
          <p:sp>
            <p:nvSpPr>
              <p:cNvPr id="11" name="圆角矩形 10"/>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12" name="圆角矩形 11"/>
              <p:cNvSpPr/>
              <p:nvPr/>
            </p:nvSpPr>
            <p:spPr>
              <a:xfrm>
                <a:off x="2940051" y="2519659"/>
                <a:ext cx="889000" cy="314202"/>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grpSp>
        <p:sp>
          <p:nvSpPr>
            <p:cNvPr id="10" name="文本框 9"/>
            <p:cNvSpPr txBox="1"/>
            <p:nvPr/>
          </p:nvSpPr>
          <p:spPr>
            <a:xfrm>
              <a:off x="4118871" y="2162753"/>
              <a:ext cx="673754" cy="338362"/>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Arial" panose="020B0604020202020204" pitchFamily="34" charset="0"/>
                  <a:ea typeface="微软雅黑" pitchFamily="34" charset="-122"/>
                  <a:cs typeface="Arial" panose="020B0604020202020204" pitchFamily="34" charset="0"/>
                </a:rPr>
                <a:t>30%</a:t>
              </a:r>
              <a:endParaRPr lang="zh-CN" altLang="en-US" sz="1467" baseline="-3000" dirty="0">
                <a:solidFill>
                  <a:schemeClr val="tx1">
                    <a:lumMod val="65000"/>
                    <a:lumOff val="35000"/>
                  </a:schemeClr>
                </a:solidFill>
                <a:latin typeface="Arial" panose="020B0604020202020204" pitchFamily="34" charset="0"/>
                <a:ea typeface="微软雅黑" pitchFamily="34" charset="-122"/>
                <a:cs typeface="Arial" panose="020B0604020202020204" pitchFamily="34" charset="0"/>
              </a:endParaRPr>
            </a:p>
          </p:txBody>
        </p:sp>
      </p:grpSp>
      <p:grpSp>
        <p:nvGrpSpPr>
          <p:cNvPr id="13" name="组合 12"/>
          <p:cNvGrpSpPr/>
          <p:nvPr/>
        </p:nvGrpSpPr>
        <p:grpSpPr>
          <a:xfrm>
            <a:off x="4040543" y="4264761"/>
            <a:ext cx="2894725" cy="352594"/>
            <a:chOff x="3244272" y="3932941"/>
            <a:chExt cx="3011560" cy="352593"/>
          </a:xfrm>
        </p:grpSpPr>
        <p:sp>
          <p:nvSpPr>
            <p:cNvPr id="14" name="圆角矩形 13"/>
            <p:cNvSpPr/>
            <p:nvPr/>
          </p:nvSpPr>
          <p:spPr>
            <a:xfrm>
              <a:off x="3261807" y="3971332"/>
              <a:ext cx="2994025" cy="314202"/>
            </a:xfrm>
            <a:prstGeom prst="roundRect">
              <a:avLst>
                <a:gd name="adj" fmla="val 5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15" name="圆角矩形 14"/>
            <p:cNvSpPr/>
            <p:nvPr/>
          </p:nvSpPr>
          <p:spPr>
            <a:xfrm>
              <a:off x="3244272" y="3971332"/>
              <a:ext cx="1201953" cy="314202"/>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16" name="文本框 15"/>
            <p:cNvSpPr txBox="1"/>
            <p:nvPr/>
          </p:nvSpPr>
          <p:spPr>
            <a:xfrm>
              <a:off x="4418923" y="3932941"/>
              <a:ext cx="907694" cy="338361"/>
            </a:xfrm>
            <a:prstGeom prst="rect">
              <a:avLst/>
            </a:prstGeom>
            <a:noFill/>
          </p:spPr>
          <p:txBody>
            <a:bodyPr wrap="square" rtlCol="0">
              <a:spAutoFit/>
            </a:bodyPr>
            <a:lstStyle/>
            <a:p>
              <a:pPr algn="ctr">
                <a:lnSpc>
                  <a:spcPct val="120000"/>
                </a:lnSpc>
              </a:pPr>
              <a:r>
                <a:rPr lang="en-US" altLang="zh-CN" sz="1467" dirty="0">
                  <a:solidFill>
                    <a:srgbClr val="333333"/>
                  </a:solidFill>
                  <a:latin typeface="Arial" panose="020B0604020202020204" pitchFamily="34" charset="0"/>
                  <a:ea typeface="微软雅黑" pitchFamily="34" charset="-122"/>
                  <a:cs typeface="Arial" panose="020B0604020202020204" pitchFamily="34" charset="0"/>
                </a:rPr>
                <a:t>40%</a:t>
              </a:r>
              <a:endParaRPr lang="zh-CN" altLang="en-US" sz="1467" baseline="-3000" dirty="0">
                <a:solidFill>
                  <a:srgbClr val="333333"/>
                </a:solidFill>
                <a:latin typeface="Arial" panose="020B0604020202020204" pitchFamily="34" charset="0"/>
                <a:ea typeface="微软雅黑" pitchFamily="34" charset="-122"/>
                <a:cs typeface="Arial" panose="020B0604020202020204" pitchFamily="34" charset="0"/>
              </a:endParaRPr>
            </a:p>
          </p:txBody>
        </p:sp>
      </p:grpSp>
      <p:grpSp>
        <p:nvGrpSpPr>
          <p:cNvPr id="17" name="组合 16"/>
          <p:cNvGrpSpPr/>
          <p:nvPr/>
        </p:nvGrpSpPr>
        <p:grpSpPr>
          <a:xfrm>
            <a:off x="4040548" y="4656793"/>
            <a:ext cx="2891825" cy="351887"/>
            <a:chOff x="3244272" y="4324968"/>
            <a:chExt cx="3008542" cy="351885"/>
          </a:xfrm>
        </p:grpSpPr>
        <p:sp>
          <p:nvSpPr>
            <p:cNvPr id="18" name="圆角矩形 17"/>
            <p:cNvSpPr/>
            <p:nvPr/>
          </p:nvSpPr>
          <p:spPr>
            <a:xfrm>
              <a:off x="3258789" y="4362615"/>
              <a:ext cx="2994025" cy="314202"/>
            </a:xfrm>
            <a:prstGeom prst="roundRect">
              <a:avLst>
                <a:gd name="adj" fmla="val 5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19" name="圆角矩形 18"/>
            <p:cNvSpPr/>
            <p:nvPr/>
          </p:nvSpPr>
          <p:spPr>
            <a:xfrm>
              <a:off x="3244272" y="4362651"/>
              <a:ext cx="2108200" cy="314202"/>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20" name="文本框 19"/>
            <p:cNvSpPr txBox="1"/>
            <p:nvPr/>
          </p:nvSpPr>
          <p:spPr>
            <a:xfrm>
              <a:off x="5326614" y="4324968"/>
              <a:ext cx="673754" cy="338360"/>
            </a:xfrm>
            <a:prstGeom prst="rect">
              <a:avLst/>
            </a:prstGeom>
            <a:noFill/>
          </p:spPr>
          <p:txBody>
            <a:bodyPr wrap="square" rtlCol="0">
              <a:spAutoFit/>
            </a:bodyPr>
            <a:lstStyle/>
            <a:p>
              <a:pPr algn="ctr">
                <a:lnSpc>
                  <a:spcPct val="120000"/>
                </a:lnSpc>
              </a:pPr>
              <a:r>
                <a:rPr lang="en-US" altLang="zh-CN" sz="1467" dirty="0">
                  <a:solidFill>
                    <a:srgbClr val="333333"/>
                  </a:solidFill>
                  <a:latin typeface="Arial" panose="020B0604020202020204" pitchFamily="34" charset="0"/>
                  <a:ea typeface="微软雅黑" pitchFamily="34" charset="-122"/>
                  <a:cs typeface="Arial" panose="020B0604020202020204" pitchFamily="34" charset="0"/>
                </a:rPr>
                <a:t>60%</a:t>
              </a:r>
              <a:endParaRPr lang="zh-CN" altLang="en-US" sz="1467" baseline="-3000" dirty="0">
                <a:solidFill>
                  <a:srgbClr val="333333"/>
                </a:solidFill>
                <a:latin typeface="Arial" panose="020B0604020202020204" pitchFamily="34" charset="0"/>
                <a:ea typeface="微软雅黑" pitchFamily="34" charset="-122"/>
                <a:cs typeface="Arial" panose="020B0604020202020204" pitchFamily="34" charset="0"/>
              </a:endParaRPr>
            </a:p>
          </p:txBody>
        </p:sp>
      </p:grpSp>
      <p:grpSp>
        <p:nvGrpSpPr>
          <p:cNvPr id="21" name="组合 20"/>
          <p:cNvGrpSpPr/>
          <p:nvPr/>
        </p:nvGrpSpPr>
        <p:grpSpPr>
          <a:xfrm>
            <a:off x="2080205" y="1779498"/>
            <a:ext cx="2158455" cy="2196000"/>
            <a:chOff x="471707" y="1675770"/>
            <a:chExt cx="2158455" cy="2196000"/>
          </a:xfrm>
          <a:solidFill>
            <a:srgbClr val="05BAC8"/>
          </a:solidFill>
        </p:grpSpPr>
        <p:grpSp>
          <p:nvGrpSpPr>
            <p:cNvPr id="22" name="组合 21"/>
            <p:cNvGrpSpPr>
              <a:grpSpLocks noChangeAspect="1"/>
            </p:cNvGrpSpPr>
            <p:nvPr/>
          </p:nvGrpSpPr>
          <p:grpSpPr>
            <a:xfrm>
              <a:off x="471707" y="1675770"/>
              <a:ext cx="2158455" cy="2196000"/>
              <a:chOff x="5397500" y="5734050"/>
              <a:chExt cx="365125" cy="371476"/>
            </a:xfrm>
            <a:grpFill/>
          </p:grpSpPr>
          <p:sp>
            <p:nvSpPr>
              <p:cNvPr id="26"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chemeClr val="bg2">
                  <a:lumMod val="5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27"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chemeClr val="bg2">
                  <a:lumMod val="5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28"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chemeClr val="bg2">
                  <a:lumMod val="5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atin typeface="Arial" panose="020B0604020202020204" pitchFamily="34" charset="0"/>
                  <a:ea typeface="微软雅黑" pitchFamily="34" charset="-122"/>
                  <a:cs typeface="Arial" panose="020B0604020202020204" pitchFamily="34" charset="0"/>
                </a:endParaRPr>
              </a:p>
            </p:txBody>
          </p:sp>
        </p:grpSp>
        <p:grpSp>
          <p:nvGrpSpPr>
            <p:cNvPr id="23" name="组合 22"/>
            <p:cNvGrpSpPr>
              <a:grpSpLocks noChangeAspect="1"/>
            </p:cNvGrpSpPr>
            <p:nvPr/>
          </p:nvGrpSpPr>
          <p:grpSpPr>
            <a:xfrm>
              <a:off x="1735995" y="2108076"/>
              <a:ext cx="462003" cy="468000"/>
              <a:chOff x="2665061" y="4979202"/>
              <a:chExt cx="284308" cy="288000"/>
            </a:xfrm>
            <a:grpFill/>
          </p:grpSpPr>
          <p:sp>
            <p:nvSpPr>
              <p:cNvPr id="24"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solidFill>
                <a:schemeClr val="bg2">
                  <a:lumMod val="5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n>
                    <a:solidFill>
                      <a:schemeClr val="bg2">
                        <a:lumMod val="25000"/>
                      </a:schemeClr>
                    </a:solidFill>
                  </a:ln>
                  <a:solidFill>
                    <a:schemeClr val="bg1"/>
                  </a:solidFill>
                  <a:latin typeface="Arial" panose="020B0604020202020204" pitchFamily="34" charset="0"/>
                  <a:ea typeface="微软雅黑" pitchFamily="34" charset="-122"/>
                  <a:cs typeface="Arial" panose="020B0604020202020204" pitchFamily="34" charset="0"/>
                </a:endParaRPr>
              </a:p>
            </p:txBody>
          </p:sp>
          <p:sp>
            <p:nvSpPr>
              <p:cNvPr id="25" name="Freeform 933"/>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solidFill>
                <a:schemeClr val="bg2">
                  <a:lumMod val="5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ln>
                    <a:solidFill>
                      <a:schemeClr val="bg2">
                        <a:lumMod val="75000"/>
                      </a:schemeClr>
                    </a:solidFill>
                  </a:ln>
                  <a:latin typeface="Arial" panose="020B0604020202020204" pitchFamily="34" charset="0"/>
                  <a:ea typeface="微软雅黑" pitchFamily="34" charset="-122"/>
                  <a:cs typeface="Arial" panose="020B0604020202020204" pitchFamily="34" charset="0"/>
                </a:endParaRPr>
              </a:p>
            </p:txBody>
          </p:sp>
        </p:grpSp>
      </p:grpSp>
      <p:grpSp>
        <p:nvGrpSpPr>
          <p:cNvPr id="29" name="组合 28"/>
          <p:cNvGrpSpPr/>
          <p:nvPr/>
        </p:nvGrpSpPr>
        <p:grpSpPr>
          <a:xfrm>
            <a:off x="2090280" y="3993530"/>
            <a:ext cx="2158455" cy="2196000"/>
            <a:chOff x="478903" y="4355475"/>
            <a:chExt cx="2158455" cy="2196000"/>
          </a:xfrm>
          <a:solidFill>
            <a:srgbClr val="FFC000"/>
          </a:solidFill>
        </p:grpSpPr>
        <p:grpSp>
          <p:nvGrpSpPr>
            <p:cNvPr id="30" name="组合 29"/>
            <p:cNvGrpSpPr>
              <a:grpSpLocks noChangeAspect="1"/>
            </p:cNvGrpSpPr>
            <p:nvPr/>
          </p:nvGrpSpPr>
          <p:grpSpPr>
            <a:xfrm>
              <a:off x="1795203" y="4733013"/>
              <a:ext cx="366333" cy="576000"/>
              <a:chOff x="2257888" y="5547128"/>
              <a:chExt cx="137373" cy="216000"/>
            </a:xfrm>
            <a:grpFill/>
          </p:grpSpPr>
          <p:sp>
            <p:nvSpPr>
              <p:cNvPr id="35" name="Freeform 69"/>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solidFill>
                <a:schemeClr val="bg2">
                  <a:lumMod val="50000"/>
                </a:schemeClr>
              </a:solidFill>
              <a:ln w="9525">
                <a:solidFill>
                  <a:schemeClr val="bg2">
                    <a:lumMod val="50000"/>
                  </a:schemeClr>
                </a:solidFill>
                <a:round/>
                <a:headEnd/>
                <a:tailEnd/>
              </a:ln>
              <a:extLst/>
            </p:spPr>
            <p:txBody>
              <a:bodyPr vert="horz" wrap="square" lIns="121920" tIns="60960" rIns="121920" bIns="60960" numCol="1" anchor="t" anchorCtr="0" compatLnSpc="1">
                <a:prstTxWarp prst="textNoShape">
                  <a:avLst/>
                </a:prstTxWarp>
              </a:bodyPr>
              <a:lstStyle/>
              <a:p>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36"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latin typeface="Arial" panose="020B0604020202020204" pitchFamily="34" charset="0"/>
                  <a:ea typeface="微软雅黑" pitchFamily="34" charset="-122"/>
                  <a:cs typeface="Arial" panose="020B0604020202020204" pitchFamily="34" charset="0"/>
                </a:endParaRPr>
              </a:p>
            </p:txBody>
          </p:sp>
        </p:grpSp>
        <p:grpSp>
          <p:nvGrpSpPr>
            <p:cNvPr id="31" name="组合 30"/>
            <p:cNvGrpSpPr>
              <a:grpSpLocks noChangeAspect="1"/>
            </p:cNvGrpSpPr>
            <p:nvPr/>
          </p:nvGrpSpPr>
          <p:grpSpPr>
            <a:xfrm>
              <a:off x="478903" y="4355475"/>
              <a:ext cx="2158455" cy="2196000"/>
              <a:chOff x="5397500" y="5734050"/>
              <a:chExt cx="365125" cy="371476"/>
            </a:xfrm>
            <a:grpFill/>
          </p:grpSpPr>
          <p:sp>
            <p:nvSpPr>
              <p:cNvPr id="32"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33"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latin typeface="Arial" panose="020B0604020202020204" pitchFamily="34" charset="0"/>
                  <a:ea typeface="微软雅黑" pitchFamily="34" charset="-122"/>
                  <a:cs typeface="Arial" panose="020B0604020202020204" pitchFamily="34" charset="0"/>
                </a:endParaRPr>
              </a:p>
            </p:txBody>
          </p:sp>
          <p:sp>
            <p:nvSpPr>
              <p:cNvPr id="34"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latin typeface="Arial" panose="020B0604020202020204" pitchFamily="34" charset="0"/>
                  <a:ea typeface="微软雅黑" pitchFamily="34" charset="-122"/>
                  <a:cs typeface="Arial" panose="020B0604020202020204" pitchFamily="34" charset="0"/>
                </a:endParaRPr>
              </a:p>
            </p:txBody>
          </p:sp>
        </p:grpSp>
      </p:grpSp>
      <p:sp>
        <p:nvSpPr>
          <p:cNvPr id="37" name="矩形 36"/>
          <p:cNvSpPr/>
          <p:nvPr/>
        </p:nvSpPr>
        <p:spPr>
          <a:xfrm>
            <a:off x="7886319" y="1812351"/>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38" name="矩形 47"/>
          <p:cNvSpPr>
            <a:spLocks noChangeArrowheads="1"/>
          </p:cNvSpPr>
          <p:nvPr/>
        </p:nvSpPr>
        <p:spPr bwMode="auto">
          <a:xfrm>
            <a:off x="7886319" y="2200650"/>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在此录入上述图表的综合描述说明，在此录入上述图表的综合描述说明，在此录入上述图表的综合描述说明。</a:t>
            </a:r>
          </a:p>
        </p:txBody>
      </p:sp>
      <p:sp>
        <p:nvSpPr>
          <p:cNvPr id="39" name="矩形 38"/>
          <p:cNvSpPr/>
          <p:nvPr/>
        </p:nvSpPr>
        <p:spPr>
          <a:xfrm>
            <a:off x="7886319" y="3336276"/>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40" name="矩形 47"/>
          <p:cNvSpPr>
            <a:spLocks noChangeArrowheads="1"/>
          </p:cNvSpPr>
          <p:nvPr/>
        </p:nvSpPr>
        <p:spPr bwMode="auto">
          <a:xfrm>
            <a:off x="7886319" y="3724574"/>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在此录入上述图表的综合描述说明，在此录入上述图表的综合描述说明，在此录入上述图表的综合描述说明。</a:t>
            </a:r>
          </a:p>
        </p:txBody>
      </p:sp>
      <p:sp>
        <p:nvSpPr>
          <p:cNvPr id="41" name="矩形 40"/>
          <p:cNvSpPr/>
          <p:nvPr/>
        </p:nvSpPr>
        <p:spPr>
          <a:xfrm>
            <a:off x="7886319" y="4860200"/>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42" name="矩形 47"/>
          <p:cNvSpPr>
            <a:spLocks noChangeArrowheads="1"/>
          </p:cNvSpPr>
          <p:nvPr/>
        </p:nvSpPr>
        <p:spPr bwMode="auto">
          <a:xfrm>
            <a:off x="7886319" y="5248497"/>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在此录入上述图表的综合描述说明，在此录入上述图表的综合描述说明，在此录入上述图表的描述说明。</a:t>
            </a:r>
          </a:p>
        </p:txBody>
      </p:sp>
      <p:sp>
        <p:nvSpPr>
          <p:cNvPr id="43" name="矩形 42"/>
          <p:cNvSpPr/>
          <p:nvPr/>
        </p:nvSpPr>
        <p:spPr>
          <a:xfrm>
            <a:off x="4138371" y="1681834"/>
            <a:ext cx="1210570" cy="400101"/>
          </a:xfrm>
          <a:prstGeom prst="rect">
            <a:avLst/>
          </a:prstGeom>
        </p:spPr>
        <p:txBody>
          <a:bodyPr wrap="none" lIns="91431" tIns="45716" rIns="91431" bIns="45716">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44" name="矩形 47"/>
          <p:cNvSpPr>
            <a:spLocks noChangeArrowheads="1"/>
          </p:cNvSpPr>
          <p:nvPr/>
        </p:nvSpPr>
        <p:spPr bwMode="auto">
          <a:xfrm>
            <a:off x="4122608" y="2863907"/>
            <a:ext cx="2812663"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bg1"/>
                </a:solidFill>
                <a:sym typeface="微软雅黑" pitchFamily="34" charset="-122"/>
              </a:rPr>
              <a:t>在此录入上述图表的描述说明，在此录入上述图表的描述说明。</a:t>
            </a:r>
          </a:p>
        </p:txBody>
      </p:sp>
      <p:sp>
        <p:nvSpPr>
          <p:cNvPr id="45" name="矩形 44"/>
          <p:cNvSpPr/>
          <p:nvPr/>
        </p:nvSpPr>
        <p:spPr>
          <a:xfrm>
            <a:off x="4138371" y="3887216"/>
            <a:ext cx="1210570" cy="400101"/>
          </a:xfrm>
          <a:prstGeom prst="rect">
            <a:avLst/>
          </a:prstGeom>
        </p:spPr>
        <p:txBody>
          <a:bodyPr wrap="none" lIns="91431" tIns="45716" rIns="91431" bIns="45716">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46" name="矩形 47"/>
          <p:cNvSpPr>
            <a:spLocks noChangeArrowheads="1"/>
          </p:cNvSpPr>
          <p:nvPr/>
        </p:nvSpPr>
        <p:spPr bwMode="auto">
          <a:xfrm>
            <a:off x="4122608" y="5053525"/>
            <a:ext cx="2812663"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200" dirty="0">
                <a:solidFill>
                  <a:schemeClr val="bg1"/>
                </a:solidFill>
                <a:sym typeface="微软雅黑" pitchFamily="34" charset="-122"/>
              </a:rPr>
              <a:t>在此录入上述图表的描述说明，在此录入上述图表的描述说明。</a:t>
            </a:r>
          </a:p>
        </p:txBody>
      </p:sp>
      <p:sp>
        <p:nvSpPr>
          <p:cNvPr id="47"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endParaRPr lang="en-US" altLang="zh-CN" sz="2933" b="1" dirty="0" smtClean="0">
              <a:solidFill>
                <a:schemeClr val="bg1"/>
              </a:solidFill>
              <a:latin typeface="Arial" panose="020B0604020202020204" pitchFamily="34" charset="0"/>
              <a:cs typeface="Arial" panose="020B0604020202020204" pitchFamily="34" charset="0"/>
            </a:endParaRPr>
          </a:p>
        </p:txBody>
      </p:sp>
      <p:grpSp>
        <p:nvGrpSpPr>
          <p:cNvPr id="48" name="组合 47"/>
          <p:cNvGrpSpPr/>
          <p:nvPr/>
        </p:nvGrpSpPr>
        <p:grpSpPr>
          <a:xfrm>
            <a:off x="5334856" y="570216"/>
            <a:ext cx="263341" cy="395013"/>
            <a:chOff x="5284519" y="1508166"/>
            <a:chExt cx="213756" cy="427512"/>
          </a:xfrm>
        </p:grpSpPr>
        <p:cxnSp>
          <p:nvCxnSpPr>
            <p:cNvPr id="49" name="直接连接符 48"/>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24877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53" presetClass="entr" presetSubtype="16" fill="hold" nodeType="after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350" fill="hold"/>
                                        <p:tgtEl>
                                          <p:spTgt spid="21"/>
                                        </p:tgtEl>
                                        <p:attrNameLst>
                                          <p:attrName>ppt_w</p:attrName>
                                        </p:attrNameLst>
                                      </p:cBhvr>
                                      <p:tavLst>
                                        <p:tav tm="0">
                                          <p:val>
                                            <p:fltVal val="0"/>
                                          </p:val>
                                        </p:tav>
                                        <p:tav tm="100000">
                                          <p:val>
                                            <p:strVal val="#ppt_w"/>
                                          </p:val>
                                        </p:tav>
                                      </p:tavLst>
                                    </p:anim>
                                    <p:anim calcmode="lin" valueType="num">
                                      <p:cBhvr>
                                        <p:cTn id="16" dur="350" fill="hold"/>
                                        <p:tgtEl>
                                          <p:spTgt spid="21"/>
                                        </p:tgtEl>
                                        <p:attrNameLst>
                                          <p:attrName>ppt_h</p:attrName>
                                        </p:attrNameLst>
                                      </p:cBhvr>
                                      <p:tavLst>
                                        <p:tav tm="0">
                                          <p:val>
                                            <p:fltVal val="0"/>
                                          </p:val>
                                        </p:tav>
                                        <p:tav tm="100000">
                                          <p:val>
                                            <p:strVal val="#ppt_h"/>
                                          </p:val>
                                        </p:tav>
                                      </p:tavLst>
                                    </p:anim>
                                    <p:animEffect transition="in" filter="fade">
                                      <p:cBhvr>
                                        <p:cTn id="17" dur="350"/>
                                        <p:tgtEl>
                                          <p:spTgt spid="21"/>
                                        </p:tgtEl>
                                      </p:cBhvr>
                                    </p:animEffect>
                                  </p:childTnLst>
                                </p:cTn>
                              </p:par>
                              <p:par>
                                <p:cTn id="18" presetID="22" presetClass="entr" presetSubtype="8" fill="hold" nodeType="with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nodeType="withEffect">
                                  <p:stCondLst>
                                    <p:cond delay="19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4" fill="hold" grpId="0" nodeType="withEffect">
                                  <p:stCondLst>
                                    <p:cond delay="275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1" fill="hold" grpId="0" nodeType="withEffect">
                                  <p:stCondLst>
                                    <p:cond delay="2750"/>
                                  </p:stCondLst>
                                  <p:childTnLst>
                                    <p:set>
                                      <p:cBhvr>
                                        <p:cTn id="28" dur="1" fill="hold">
                                          <p:stCondLst>
                                            <p:cond delay="0"/>
                                          </p:stCondLst>
                                        </p:cTn>
                                        <p:tgtEl>
                                          <p:spTgt spid="44"/>
                                        </p:tgtEl>
                                        <p:attrNameLst>
                                          <p:attrName>style.visibility</p:attrName>
                                        </p:attrNameLst>
                                      </p:cBhvr>
                                      <p:to>
                                        <p:strVal val="visible"/>
                                      </p:to>
                                    </p:set>
                                    <p:animEffect transition="in" filter="wipe(up)">
                                      <p:cBhvr>
                                        <p:cTn id="29" dur="500"/>
                                        <p:tgtEl>
                                          <p:spTgt spid="44"/>
                                        </p:tgtEl>
                                      </p:cBhvr>
                                    </p:animEffect>
                                  </p:childTnLst>
                                </p:cTn>
                              </p:par>
                              <p:par>
                                <p:cTn id="30" presetID="53" presetClass="entr" presetSubtype="16" fill="hold" nodeType="withEffect">
                                  <p:stCondLst>
                                    <p:cond delay="3500"/>
                                  </p:stCondLst>
                                  <p:childTnLst>
                                    <p:set>
                                      <p:cBhvr>
                                        <p:cTn id="31" dur="1" fill="hold">
                                          <p:stCondLst>
                                            <p:cond delay="0"/>
                                          </p:stCondLst>
                                        </p:cTn>
                                        <p:tgtEl>
                                          <p:spTgt spid="29"/>
                                        </p:tgtEl>
                                        <p:attrNameLst>
                                          <p:attrName>style.visibility</p:attrName>
                                        </p:attrNameLst>
                                      </p:cBhvr>
                                      <p:to>
                                        <p:strVal val="visible"/>
                                      </p:to>
                                    </p:set>
                                    <p:anim calcmode="lin" valueType="num">
                                      <p:cBhvr>
                                        <p:cTn id="32" dur="350" fill="hold"/>
                                        <p:tgtEl>
                                          <p:spTgt spid="29"/>
                                        </p:tgtEl>
                                        <p:attrNameLst>
                                          <p:attrName>ppt_w</p:attrName>
                                        </p:attrNameLst>
                                      </p:cBhvr>
                                      <p:tavLst>
                                        <p:tav tm="0">
                                          <p:val>
                                            <p:fltVal val="0"/>
                                          </p:val>
                                        </p:tav>
                                        <p:tav tm="100000">
                                          <p:val>
                                            <p:strVal val="#ppt_w"/>
                                          </p:val>
                                        </p:tav>
                                      </p:tavLst>
                                    </p:anim>
                                    <p:anim calcmode="lin" valueType="num">
                                      <p:cBhvr>
                                        <p:cTn id="33" dur="350" fill="hold"/>
                                        <p:tgtEl>
                                          <p:spTgt spid="29"/>
                                        </p:tgtEl>
                                        <p:attrNameLst>
                                          <p:attrName>ppt_h</p:attrName>
                                        </p:attrNameLst>
                                      </p:cBhvr>
                                      <p:tavLst>
                                        <p:tav tm="0">
                                          <p:val>
                                            <p:fltVal val="0"/>
                                          </p:val>
                                        </p:tav>
                                        <p:tav tm="100000">
                                          <p:val>
                                            <p:strVal val="#ppt_h"/>
                                          </p:val>
                                        </p:tav>
                                      </p:tavLst>
                                    </p:anim>
                                    <p:animEffect transition="in" filter="fade">
                                      <p:cBhvr>
                                        <p:cTn id="34" dur="350"/>
                                        <p:tgtEl>
                                          <p:spTgt spid="29"/>
                                        </p:tgtEl>
                                      </p:cBhvr>
                                    </p:animEffect>
                                  </p:childTnLst>
                                </p:cTn>
                              </p:par>
                              <p:par>
                                <p:cTn id="35" presetID="22" presetClass="entr" presetSubtype="8" fill="hold" nodeType="withEffect">
                                  <p:stCondLst>
                                    <p:cond delay="420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2" presetClass="entr" presetSubtype="8" fill="hold" nodeType="withEffect">
                                  <p:stCondLst>
                                    <p:cond delay="510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par>
                                <p:cTn id="41" presetID="22" presetClass="entr" presetSubtype="4" fill="hold" grpId="0" nodeType="withEffect">
                                  <p:stCondLst>
                                    <p:cond delay="600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1" fill="hold" grpId="0" nodeType="withEffect">
                                  <p:stCondLst>
                                    <p:cond delay="6000"/>
                                  </p:stCondLst>
                                  <p:childTnLst>
                                    <p:set>
                                      <p:cBhvr>
                                        <p:cTn id="45" dur="1" fill="hold">
                                          <p:stCondLst>
                                            <p:cond delay="0"/>
                                          </p:stCondLst>
                                        </p:cTn>
                                        <p:tgtEl>
                                          <p:spTgt spid="46"/>
                                        </p:tgtEl>
                                        <p:attrNameLst>
                                          <p:attrName>style.visibility</p:attrName>
                                        </p:attrNameLst>
                                      </p:cBhvr>
                                      <p:to>
                                        <p:strVal val="visible"/>
                                      </p:to>
                                    </p:set>
                                    <p:animEffect transition="in" filter="wipe(up)">
                                      <p:cBhvr>
                                        <p:cTn id="46" dur="500"/>
                                        <p:tgtEl>
                                          <p:spTgt spid="46"/>
                                        </p:tgtEl>
                                      </p:cBhvr>
                                    </p:animEffect>
                                  </p:childTnLst>
                                </p:cTn>
                              </p:par>
                              <p:par>
                                <p:cTn id="47" presetID="16" presetClass="entr" presetSubtype="26" fill="hold" nodeType="withEffect">
                                  <p:stCondLst>
                                    <p:cond delay="6700"/>
                                  </p:stCondLst>
                                  <p:childTnLst>
                                    <p:set>
                                      <p:cBhvr>
                                        <p:cTn id="48" dur="1" fill="hold">
                                          <p:stCondLst>
                                            <p:cond delay="0"/>
                                          </p:stCondLst>
                                        </p:cTn>
                                        <p:tgtEl>
                                          <p:spTgt spid="2"/>
                                        </p:tgtEl>
                                        <p:attrNameLst>
                                          <p:attrName>style.visibility</p:attrName>
                                        </p:attrNameLst>
                                      </p:cBhvr>
                                      <p:to>
                                        <p:strVal val="visible"/>
                                      </p:to>
                                    </p:set>
                                    <p:animEffect transition="in" filter="barn(inHorizontal)">
                                      <p:cBhvr>
                                        <p:cTn id="49" dur="250"/>
                                        <p:tgtEl>
                                          <p:spTgt spid="2"/>
                                        </p:tgtEl>
                                      </p:cBhvr>
                                    </p:animEffect>
                                  </p:childTnLst>
                                </p:cTn>
                              </p:par>
                            </p:childTnLst>
                          </p:cTn>
                        </p:par>
                        <p:par>
                          <p:cTn id="50" fill="hold">
                            <p:stCondLst>
                              <p:cond delay="7950"/>
                            </p:stCondLst>
                            <p:childTnLst>
                              <p:par>
                                <p:cTn id="51" presetID="10"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childTnLst>
                          </p:cTn>
                        </p:par>
                        <p:par>
                          <p:cTn id="57" fill="hold">
                            <p:stCondLst>
                              <p:cond delay="8450"/>
                            </p:stCondLst>
                            <p:childTnLst>
                              <p:par>
                                <p:cTn id="58" presetID="10" presetClass="entr" presetSubtype="0" fill="hold" grpId="0" nodeType="afterEffect">
                                  <p:stCondLst>
                                    <p:cond delay="5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9450"/>
                            </p:stCondLst>
                            <p:childTnLst>
                              <p:par>
                                <p:cTn id="65" presetID="10" presetClass="entr" presetSubtype="0" fill="hold" grpId="0" nodeType="afterEffect">
                                  <p:stCondLst>
                                    <p:cond delay="50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5" grpId="0"/>
      <p:bldP spid="46"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endParaRPr lang="en-US" altLang="zh-CN" sz="2933" b="1" dirty="0" smtClean="0">
              <a:solidFill>
                <a:schemeClr val="bg1"/>
              </a:solidFill>
              <a:latin typeface="Arial" panose="020B0604020202020204" pitchFamily="34" charset="0"/>
              <a:cs typeface="Arial" panose="020B0604020202020204" pitchFamily="34" charset="0"/>
            </a:endParaRPr>
          </a:p>
        </p:txBody>
      </p:sp>
      <p:grpSp>
        <p:nvGrpSpPr>
          <p:cNvPr id="13" name="组合 12"/>
          <p:cNvGrpSpPr/>
          <p:nvPr/>
        </p:nvGrpSpPr>
        <p:grpSpPr>
          <a:xfrm>
            <a:off x="5334856" y="570216"/>
            <a:ext cx="263341" cy="395013"/>
            <a:chOff x="5284519" y="1508166"/>
            <a:chExt cx="213756" cy="427512"/>
          </a:xfrm>
        </p:grpSpPr>
        <p:cxnSp>
          <p:nvCxnSpPr>
            <p:cNvPr id="14" name="直接连接符 1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2" name="Text Placeholder 3"/>
          <p:cNvSpPr txBox="1">
            <a:spLocks/>
          </p:cNvSpPr>
          <p:nvPr/>
        </p:nvSpPr>
        <p:spPr>
          <a:xfrm>
            <a:off x="2662935" y="1868340"/>
            <a:ext cx="2181659" cy="2181659"/>
          </a:xfrm>
          <a:prstGeom prst="ellipse">
            <a:avLst/>
          </a:prstGeom>
          <a:solidFill>
            <a:schemeClr val="bg2">
              <a:lumMod val="5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JM" sz="2131" dirty="0"/>
          </a:p>
        </p:txBody>
      </p:sp>
      <p:sp>
        <p:nvSpPr>
          <p:cNvPr id="63" name="Text Placeholder 4"/>
          <p:cNvSpPr txBox="1">
            <a:spLocks/>
          </p:cNvSpPr>
          <p:nvPr/>
        </p:nvSpPr>
        <p:spPr>
          <a:xfrm>
            <a:off x="5942442" y="1878874"/>
            <a:ext cx="2181659" cy="2181659"/>
          </a:xfrm>
          <a:prstGeom prst="ellipse">
            <a:avLst/>
          </a:prstGeom>
          <a:solidFill>
            <a:schemeClr val="bg2">
              <a:lumMod val="7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JM" sz="2131" dirty="0"/>
          </a:p>
        </p:txBody>
      </p:sp>
      <p:sp>
        <p:nvSpPr>
          <p:cNvPr id="64" name="Text Placeholder 5"/>
          <p:cNvSpPr txBox="1">
            <a:spLocks/>
          </p:cNvSpPr>
          <p:nvPr/>
        </p:nvSpPr>
        <p:spPr>
          <a:xfrm>
            <a:off x="9221950" y="1878874"/>
            <a:ext cx="2181659" cy="2181659"/>
          </a:xfrm>
          <a:prstGeom prst="ellipse">
            <a:avLst/>
          </a:prstGeom>
          <a:solidFill>
            <a:schemeClr val="bg2">
              <a:lumMod val="5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JM" sz="2131" dirty="0"/>
          </a:p>
        </p:txBody>
      </p:sp>
      <p:sp>
        <p:nvSpPr>
          <p:cNvPr id="65" name="Right Arrow 10"/>
          <p:cNvSpPr/>
          <p:nvPr/>
        </p:nvSpPr>
        <p:spPr>
          <a:xfrm rot="16200000" flipV="1">
            <a:off x="2289560" y="2688383"/>
            <a:ext cx="923453" cy="623331"/>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JM" sz="2131"/>
          </a:p>
        </p:txBody>
      </p:sp>
      <p:sp>
        <p:nvSpPr>
          <p:cNvPr id="66" name="Right Arrow 11"/>
          <p:cNvSpPr/>
          <p:nvPr/>
        </p:nvSpPr>
        <p:spPr>
          <a:xfrm rot="16200000" flipV="1">
            <a:off x="5569355" y="2688383"/>
            <a:ext cx="923453" cy="623331"/>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JM" sz="2131"/>
          </a:p>
        </p:txBody>
      </p:sp>
      <p:sp>
        <p:nvSpPr>
          <p:cNvPr id="67" name="Right Arrow 12"/>
          <p:cNvSpPr/>
          <p:nvPr/>
        </p:nvSpPr>
        <p:spPr>
          <a:xfrm rot="5400000" flipV="1">
            <a:off x="8868877" y="2688383"/>
            <a:ext cx="923453" cy="623331"/>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JM" sz="2131"/>
          </a:p>
        </p:txBody>
      </p:sp>
      <p:grpSp>
        <p:nvGrpSpPr>
          <p:cNvPr id="76" name="组合 75"/>
          <p:cNvGrpSpPr/>
          <p:nvPr/>
        </p:nvGrpSpPr>
        <p:grpSpPr>
          <a:xfrm>
            <a:off x="2422354" y="4468768"/>
            <a:ext cx="2662991" cy="1538767"/>
            <a:chOff x="1687778" y="4584791"/>
            <a:chExt cx="2343898" cy="992595"/>
          </a:xfrm>
        </p:grpSpPr>
        <p:sp>
          <p:nvSpPr>
            <p:cNvPr id="77" name="文本框 76"/>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gn="ctr">
                <a:lnSpc>
                  <a:spcPct val="120000"/>
                </a:lnSpc>
                <a:spcBef>
                  <a:spcPct val="0"/>
                </a:spcBef>
              </a:pPr>
              <a:r>
                <a:rPr lang="zh-CN" altLang="en-US" sz="1400" dirty="0">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p>
          </p:txBody>
        </p:sp>
        <p:sp>
          <p:nvSpPr>
            <p:cNvPr id="78" name="文本框 77"/>
            <p:cNvSpPr txBox="1"/>
            <p:nvPr/>
          </p:nvSpPr>
          <p:spPr>
            <a:xfrm>
              <a:off x="2298744" y="4584791"/>
              <a:ext cx="1121966" cy="271081"/>
            </a:xfrm>
            <a:prstGeom prst="rect">
              <a:avLst/>
            </a:prstGeom>
            <a:noFill/>
          </p:spPr>
          <p:txBody>
            <a:bodyPr wrap="none" rtlCol="0">
              <a:spAutoFit/>
            </a:bodyPr>
            <a:lstStyle/>
            <a:p>
              <a:pPr algn="ctr"/>
              <a:r>
                <a:rPr lang="zh-CN" altLang="en-US" sz="2131" b="1" dirty="0">
                  <a:solidFill>
                    <a:schemeClr val="bg1"/>
                  </a:solidFill>
                  <a:latin typeface="微软雅黑" pitchFamily="34" charset="-122"/>
                  <a:ea typeface="微软雅黑" pitchFamily="34" charset="-122"/>
                </a:rPr>
                <a:t>添加内容</a:t>
              </a:r>
            </a:p>
          </p:txBody>
        </p:sp>
      </p:grpSp>
      <p:sp>
        <p:nvSpPr>
          <p:cNvPr id="80" name="文本框 79"/>
          <p:cNvSpPr txBox="1"/>
          <p:nvPr/>
        </p:nvSpPr>
        <p:spPr>
          <a:xfrm>
            <a:off x="3156410" y="2754260"/>
            <a:ext cx="1375396" cy="430887"/>
          </a:xfrm>
          <a:prstGeom prst="rect">
            <a:avLst/>
          </a:prstGeom>
          <a:noFill/>
        </p:spPr>
        <p:txBody>
          <a:bodyPr wrap="square" rtlCol="0">
            <a:spAutoFit/>
          </a:bodyPr>
          <a:lstStyle/>
          <a:p>
            <a:r>
              <a:rPr lang="zh-CN" altLang="en-US" sz="2200" b="1" dirty="0">
                <a:solidFill>
                  <a:schemeClr val="bg1">
                    <a:lumMod val="95000"/>
                  </a:schemeClr>
                </a:solidFill>
                <a:latin typeface="微软雅黑" pitchFamily="34" charset="-122"/>
                <a:ea typeface="微软雅黑" pitchFamily="34" charset="-122"/>
              </a:rPr>
              <a:t>添加内容</a:t>
            </a:r>
          </a:p>
        </p:txBody>
      </p:sp>
      <p:sp>
        <p:nvSpPr>
          <p:cNvPr id="81" name="文本框 80"/>
          <p:cNvSpPr txBox="1"/>
          <p:nvPr/>
        </p:nvSpPr>
        <p:spPr>
          <a:xfrm>
            <a:off x="6467371" y="2754260"/>
            <a:ext cx="1375396" cy="430887"/>
          </a:xfrm>
          <a:prstGeom prst="rect">
            <a:avLst/>
          </a:prstGeom>
          <a:noFill/>
        </p:spPr>
        <p:txBody>
          <a:bodyPr wrap="square" rtlCol="0">
            <a:spAutoFit/>
          </a:bodyPr>
          <a:lstStyle/>
          <a:p>
            <a:r>
              <a:rPr lang="zh-CN" altLang="en-US" sz="2200" b="1" dirty="0">
                <a:solidFill>
                  <a:schemeClr val="bg1">
                    <a:lumMod val="95000"/>
                  </a:schemeClr>
                </a:solidFill>
                <a:latin typeface="微软雅黑" pitchFamily="34" charset="-122"/>
                <a:ea typeface="微软雅黑" pitchFamily="34" charset="-122"/>
              </a:rPr>
              <a:t>添加内容</a:t>
            </a:r>
          </a:p>
        </p:txBody>
      </p:sp>
      <p:sp>
        <p:nvSpPr>
          <p:cNvPr id="82" name="文本框 81"/>
          <p:cNvSpPr txBox="1"/>
          <p:nvPr/>
        </p:nvSpPr>
        <p:spPr>
          <a:xfrm>
            <a:off x="9715424" y="2754260"/>
            <a:ext cx="1375396" cy="430887"/>
          </a:xfrm>
          <a:prstGeom prst="rect">
            <a:avLst/>
          </a:prstGeom>
          <a:noFill/>
        </p:spPr>
        <p:txBody>
          <a:bodyPr wrap="square" rtlCol="0">
            <a:spAutoFit/>
          </a:bodyPr>
          <a:lstStyle/>
          <a:p>
            <a:r>
              <a:rPr lang="zh-CN" altLang="en-US" sz="2200" b="1" dirty="0">
                <a:solidFill>
                  <a:schemeClr val="bg1">
                    <a:lumMod val="95000"/>
                  </a:schemeClr>
                </a:solidFill>
                <a:latin typeface="微软雅黑" pitchFamily="34" charset="-122"/>
                <a:ea typeface="微软雅黑" pitchFamily="34" charset="-122"/>
              </a:rPr>
              <a:t>添加内容</a:t>
            </a:r>
          </a:p>
        </p:txBody>
      </p:sp>
      <p:grpSp>
        <p:nvGrpSpPr>
          <p:cNvPr id="83" name="组合 82"/>
          <p:cNvGrpSpPr/>
          <p:nvPr/>
        </p:nvGrpSpPr>
        <p:grpSpPr>
          <a:xfrm>
            <a:off x="5702064" y="4468768"/>
            <a:ext cx="2662991" cy="1538767"/>
            <a:chOff x="1687778" y="4584791"/>
            <a:chExt cx="2343898" cy="992595"/>
          </a:xfrm>
        </p:grpSpPr>
        <p:sp>
          <p:nvSpPr>
            <p:cNvPr id="84" name="文本框 83"/>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gn="ctr">
                <a:lnSpc>
                  <a:spcPct val="120000"/>
                </a:lnSpc>
                <a:spcBef>
                  <a:spcPct val="0"/>
                </a:spcBef>
              </a:pPr>
              <a:r>
                <a:rPr lang="zh-CN" altLang="en-US" sz="1400" dirty="0">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p>
          </p:txBody>
        </p:sp>
        <p:sp>
          <p:nvSpPr>
            <p:cNvPr id="85" name="文本框 84"/>
            <p:cNvSpPr txBox="1"/>
            <p:nvPr/>
          </p:nvSpPr>
          <p:spPr>
            <a:xfrm>
              <a:off x="2298744" y="4584791"/>
              <a:ext cx="1121966" cy="271081"/>
            </a:xfrm>
            <a:prstGeom prst="rect">
              <a:avLst/>
            </a:prstGeom>
            <a:noFill/>
          </p:spPr>
          <p:txBody>
            <a:bodyPr wrap="none" rtlCol="0">
              <a:spAutoFit/>
            </a:bodyPr>
            <a:lstStyle/>
            <a:p>
              <a:pPr algn="ctr"/>
              <a:r>
                <a:rPr lang="zh-CN" altLang="en-US" sz="2131" b="1" dirty="0">
                  <a:solidFill>
                    <a:schemeClr val="bg1"/>
                  </a:solidFill>
                  <a:latin typeface="微软雅黑" pitchFamily="34" charset="-122"/>
                  <a:ea typeface="微软雅黑" pitchFamily="34" charset="-122"/>
                </a:rPr>
                <a:t>添加内容</a:t>
              </a:r>
            </a:p>
          </p:txBody>
        </p:sp>
      </p:grpSp>
      <p:grpSp>
        <p:nvGrpSpPr>
          <p:cNvPr id="86" name="组合 85"/>
          <p:cNvGrpSpPr/>
          <p:nvPr/>
        </p:nvGrpSpPr>
        <p:grpSpPr>
          <a:xfrm>
            <a:off x="8981283" y="4468768"/>
            <a:ext cx="2662991" cy="1538767"/>
            <a:chOff x="1687778" y="4584791"/>
            <a:chExt cx="2343898" cy="992595"/>
          </a:xfrm>
        </p:grpSpPr>
        <p:sp>
          <p:nvSpPr>
            <p:cNvPr id="87" name="文本框 86"/>
            <p:cNvSpPr txBox="1"/>
            <p:nvPr/>
          </p:nvSpPr>
          <p:spPr>
            <a:xfrm>
              <a:off x="1687778" y="4872230"/>
              <a:ext cx="2343898" cy="705156"/>
            </a:xfrm>
            <a:prstGeom prst="rect">
              <a:avLst/>
            </a:prstGeom>
          </p:spPr>
          <p:txBody>
            <a:bodyPr vert="horz" lIns="121807" tIns="60904" rIns="121807" bIns="60904"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gn="ctr">
                <a:lnSpc>
                  <a:spcPct val="120000"/>
                </a:lnSpc>
                <a:spcBef>
                  <a:spcPct val="0"/>
                </a:spcBef>
              </a:pPr>
              <a:r>
                <a:rPr lang="zh-CN" altLang="en-US" sz="1400" dirty="0">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p>
          </p:txBody>
        </p:sp>
        <p:sp>
          <p:nvSpPr>
            <p:cNvPr id="88" name="文本框 87"/>
            <p:cNvSpPr txBox="1"/>
            <p:nvPr/>
          </p:nvSpPr>
          <p:spPr>
            <a:xfrm>
              <a:off x="2298744" y="4584791"/>
              <a:ext cx="1121966" cy="271081"/>
            </a:xfrm>
            <a:prstGeom prst="rect">
              <a:avLst/>
            </a:prstGeom>
            <a:noFill/>
          </p:spPr>
          <p:txBody>
            <a:bodyPr wrap="none" rtlCol="0">
              <a:spAutoFit/>
            </a:bodyPr>
            <a:lstStyle/>
            <a:p>
              <a:pPr algn="ctr"/>
              <a:r>
                <a:rPr lang="zh-CN" altLang="en-US" sz="2131" b="1" dirty="0">
                  <a:solidFill>
                    <a:schemeClr val="bg1"/>
                  </a:solidFill>
                  <a:latin typeface="微软雅黑" pitchFamily="34" charset="-122"/>
                  <a:ea typeface="微软雅黑" pitchFamily="34" charset="-122"/>
                </a:rPr>
                <a:t>添加内容</a:t>
              </a:r>
            </a:p>
          </p:txBody>
        </p:sp>
      </p:grpSp>
    </p:spTree>
    <p:extLst>
      <p:ext uri="{BB962C8B-B14F-4D97-AF65-F5344CB8AC3E}">
        <p14:creationId xmlns:p14="http://schemas.microsoft.com/office/powerpoint/2010/main" val="69279344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2">
                                            <p:bg/>
                                          </p:spTgt>
                                        </p:tgtEl>
                                        <p:attrNameLst>
                                          <p:attrName>style.visibility</p:attrName>
                                        </p:attrNameLst>
                                      </p:cBhvr>
                                      <p:to>
                                        <p:strVal val="visible"/>
                                      </p:to>
                                    </p:set>
                                    <p:animEffect transition="in" filter="fade">
                                      <p:cBhvr>
                                        <p:cTn id="15" dur="750"/>
                                        <p:tgtEl>
                                          <p:spTgt spid="62">
                                            <p:bg/>
                                          </p:spTgt>
                                        </p:tgtEl>
                                      </p:cBhvr>
                                    </p:animEffect>
                                    <p:anim calcmode="lin" valueType="num">
                                      <p:cBhvr>
                                        <p:cTn id="16" dur="750" fill="hold"/>
                                        <p:tgtEl>
                                          <p:spTgt spid="62">
                                            <p:bg/>
                                          </p:spTgt>
                                        </p:tgtEl>
                                        <p:attrNameLst>
                                          <p:attrName>ppt_x</p:attrName>
                                        </p:attrNameLst>
                                      </p:cBhvr>
                                      <p:tavLst>
                                        <p:tav tm="0">
                                          <p:val>
                                            <p:strVal val="#ppt_x"/>
                                          </p:val>
                                        </p:tav>
                                        <p:tav tm="100000">
                                          <p:val>
                                            <p:strVal val="#ppt_x"/>
                                          </p:val>
                                        </p:tav>
                                      </p:tavLst>
                                    </p:anim>
                                    <p:anim calcmode="lin" valueType="num">
                                      <p:cBhvr>
                                        <p:cTn id="17" dur="750" fill="hold"/>
                                        <p:tgtEl>
                                          <p:spTgt spid="62">
                                            <p:bg/>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750"/>
                                        <p:tgtEl>
                                          <p:spTgt spid="65"/>
                                        </p:tgtEl>
                                      </p:cBhvr>
                                    </p:animEffect>
                                    <p:anim calcmode="lin" valueType="num">
                                      <p:cBhvr>
                                        <p:cTn id="21" dur="750" fill="hold"/>
                                        <p:tgtEl>
                                          <p:spTgt spid="65"/>
                                        </p:tgtEl>
                                        <p:attrNameLst>
                                          <p:attrName>ppt_x</p:attrName>
                                        </p:attrNameLst>
                                      </p:cBhvr>
                                      <p:tavLst>
                                        <p:tav tm="0">
                                          <p:val>
                                            <p:strVal val="#ppt_x"/>
                                          </p:val>
                                        </p:tav>
                                        <p:tav tm="100000">
                                          <p:val>
                                            <p:strVal val="#ppt_x"/>
                                          </p:val>
                                        </p:tav>
                                      </p:tavLst>
                                    </p:anim>
                                    <p:anim calcmode="lin" valueType="num">
                                      <p:cBhvr>
                                        <p:cTn id="22" dur="750" fill="hold"/>
                                        <p:tgtEl>
                                          <p:spTgt spid="65"/>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fade">
                                      <p:cBhvr>
                                        <p:cTn id="26" dur="300"/>
                                        <p:tgtEl>
                                          <p:spTgt spid="80"/>
                                        </p:tgtEl>
                                      </p:cBhvr>
                                    </p:animEffect>
                                  </p:childTnLst>
                                </p:cTn>
                              </p:par>
                            </p:childTnLst>
                          </p:cTn>
                        </p:par>
                        <p:par>
                          <p:cTn id="27" fill="hold">
                            <p:stCondLst>
                              <p:cond delay="2050"/>
                            </p:stCondLst>
                            <p:childTnLst>
                              <p:par>
                                <p:cTn id="28" presetID="22" presetClass="entr" presetSubtype="1" fill="hold" nodeType="after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up)">
                                      <p:cBhvr>
                                        <p:cTn id="30" dur="500"/>
                                        <p:tgtEl>
                                          <p:spTgt spid="76"/>
                                        </p:tgtEl>
                                      </p:cBhvr>
                                    </p:animEffect>
                                  </p:childTnLst>
                                </p:cTn>
                              </p:par>
                            </p:childTnLst>
                          </p:cTn>
                        </p:par>
                        <p:par>
                          <p:cTn id="31" fill="hold">
                            <p:stCondLst>
                              <p:cond delay="2550"/>
                            </p:stCondLst>
                            <p:childTnLst>
                              <p:par>
                                <p:cTn id="32" presetID="42" presetClass="entr" presetSubtype="0" fill="hold" grpId="0" nodeType="afterEffect">
                                  <p:stCondLst>
                                    <p:cond delay="0"/>
                                  </p:stCondLst>
                                  <p:childTnLst>
                                    <p:set>
                                      <p:cBhvr>
                                        <p:cTn id="33" dur="1" fill="hold">
                                          <p:stCondLst>
                                            <p:cond delay="0"/>
                                          </p:stCondLst>
                                        </p:cTn>
                                        <p:tgtEl>
                                          <p:spTgt spid="63">
                                            <p:bg/>
                                          </p:spTgt>
                                        </p:tgtEl>
                                        <p:attrNameLst>
                                          <p:attrName>style.visibility</p:attrName>
                                        </p:attrNameLst>
                                      </p:cBhvr>
                                      <p:to>
                                        <p:strVal val="visible"/>
                                      </p:to>
                                    </p:set>
                                    <p:animEffect transition="in" filter="fade">
                                      <p:cBhvr>
                                        <p:cTn id="34" dur="750"/>
                                        <p:tgtEl>
                                          <p:spTgt spid="63">
                                            <p:bg/>
                                          </p:spTgt>
                                        </p:tgtEl>
                                      </p:cBhvr>
                                    </p:animEffect>
                                    <p:anim calcmode="lin" valueType="num">
                                      <p:cBhvr>
                                        <p:cTn id="35" dur="750" fill="hold"/>
                                        <p:tgtEl>
                                          <p:spTgt spid="63">
                                            <p:bg/>
                                          </p:spTgt>
                                        </p:tgtEl>
                                        <p:attrNameLst>
                                          <p:attrName>ppt_x</p:attrName>
                                        </p:attrNameLst>
                                      </p:cBhvr>
                                      <p:tavLst>
                                        <p:tav tm="0">
                                          <p:val>
                                            <p:strVal val="#ppt_x"/>
                                          </p:val>
                                        </p:tav>
                                        <p:tav tm="100000">
                                          <p:val>
                                            <p:strVal val="#ppt_x"/>
                                          </p:val>
                                        </p:tav>
                                      </p:tavLst>
                                    </p:anim>
                                    <p:anim calcmode="lin" valueType="num">
                                      <p:cBhvr>
                                        <p:cTn id="36" dur="750" fill="hold"/>
                                        <p:tgtEl>
                                          <p:spTgt spid="63">
                                            <p:bg/>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750"/>
                                        <p:tgtEl>
                                          <p:spTgt spid="66"/>
                                        </p:tgtEl>
                                      </p:cBhvr>
                                    </p:animEffect>
                                    <p:anim calcmode="lin" valueType="num">
                                      <p:cBhvr>
                                        <p:cTn id="40" dur="750" fill="hold"/>
                                        <p:tgtEl>
                                          <p:spTgt spid="66"/>
                                        </p:tgtEl>
                                        <p:attrNameLst>
                                          <p:attrName>ppt_x</p:attrName>
                                        </p:attrNameLst>
                                      </p:cBhvr>
                                      <p:tavLst>
                                        <p:tav tm="0">
                                          <p:val>
                                            <p:strVal val="#ppt_x"/>
                                          </p:val>
                                        </p:tav>
                                        <p:tav tm="100000">
                                          <p:val>
                                            <p:strVal val="#ppt_x"/>
                                          </p:val>
                                        </p:tav>
                                      </p:tavLst>
                                    </p:anim>
                                    <p:anim calcmode="lin" valueType="num">
                                      <p:cBhvr>
                                        <p:cTn id="41" dur="750" fill="hold"/>
                                        <p:tgtEl>
                                          <p:spTgt spid="66"/>
                                        </p:tgtEl>
                                        <p:attrNameLst>
                                          <p:attrName>ppt_y</p:attrName>
                                        </p:attrNameLst>
                                      </p:cBhvr>
                                      <p:tavLst>
                                        <p:tav tm="0">
                                          <p:val>
                                            <p:strVal val="#ppt_y+.1"/>
                                          </p:val>
                                        </p:tav>
                                        <p:tav tm="100000">
                                          <p:val>
                                            <p:strVal val="#ppt_y"/>
                                          </p:val>
                                        </p:tav>
                                      </p:tavLst>
                                    </p:anim>
                                  </p:childTnLst>
                                </p:cTn>
                              </p:par>
                            </p:childTnLst>
                          </p:cTn>
                        </p:par>
                        <p:par>
                          <p:cTn id="42" fill="hold">
                            <p:stCondLst>
                              <p:cond delay="3300"/>
                            </p:stCondLst>
                            <p:childTnLst>
                              <p:par>
                                <p:cTn id="43" presetID="10" presetClass="entr" presetSubtype="0" fill="hold" grpId="0" nodeType="after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300"/>
                                        <p:tgtEl>
                                          <p:spTgt spid="81"/>
                                        </p:tgtEl>
                                      </p:cBhvr>
                                    </p:animEffect>
                                  </p:childTnLst>
                                </p:cTn>
                              </p:par>
                            </p:childTnLst>
                          </p:cTn>
                        </p:par>
                        <p:par>
                          <p:cTn id="46" fill="hold">
                            <p:stCondLst>
                              <p:cond delay="3600"/>
                            </p:stCondLst>
                            <p:childTnLst>
                              <p:par>
                                <p:cTn id="47" presetID="22" presetClass="entr" presetSubtype="1" fill="hold"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up)">
                                      <p:cBhvr>
                                        <p:cTn id="49" dur="500"/>
                                        <p:tgtEl>
                                          <p:spTgt spid="83"/>
                                        </p:tgtEl>
                                      </p:cBhvr>
                                    </p:animEffect>
                                  </p:childTnLst>
                                </p:cTn>
                              </p:par>
                              <p:par>
                                <p:cTn id="50" presetID="47" presetClass="entr" presetSubtype="0" fill="hold" grpId="0" nodeType="withEffect">
                                  <p:stCondLst>
                                    <p:cond delay="250"/>
                                  </p:stCondLst>
                                  <p:childTnLst>
                                    <p:set>
                                      <p:cBhvr>
                                        <p:cTn id="51" dur="1" fill="hold">
                                          <p:stCondLst>
                                            <p:cond delay="0"/>
                                          </p:stCondLst>
                                        </p:cTn>
                                        <p:tgtEl>
                                          <p:spTgt spid="64">
                                            <p:bg/>
                                          </p:spTgt>
                                        </p:tgtEl>
                                        <p:attrNameLst>
                                          <p:attrName>style.visibility</p:attrName>
                                        </p:attrNameLst>
                                      </p:cBhvr>
                                      <p:to>
                                        <p:strVal val="visible"/>
                                      </p:to>
                                    </p:set>
                                    <p:animEffect transition="in" filter="fade">
                                      <p:cBhvr>
                                        <p:cTn id="52" dur="750"/>
                                        <p:tgtEl>
                                          <p:spTgt spid="64">
                                            <p:bg/>
                                          </p:spTgt>
                                        </p:tgtEl>
                                      </p:cBhvr>
                                    </p:animEffect>
                                    <p:anim calcmode="lin" valueType="num">
                                      <p:cBhvr>
                                        <p:cTn id="53" dur="750" fill="hold"/>
                                        <p:tgtEl>
                                          <p:spTgt spid="64">
                                            <p:bg/>
                                          </p:spTgt>
                                        </p:tgtEl>
                                        <p:attrNameLst>
                                          <p:attrName>ppt_x</p:attrName>
                                        </p:attrNameLst>
                                      </p:cBhvr>
                                      <p:tavLst>
                                        <p:tav tm="0">
                                          <p:val>
                                            <p:strVal val="#ppt_x"/>
                                          </p:val>
                                        </p:tav>
                                        <p:tav tm="100000">
                                          <p:val>
                                            <p:strVal val="#ppt_x"/>
                                          </p:val>
                                        </p:tav>
                                      </p:tavLst>
                                    </p:anim>
                                    <p:anim calcmode="lin" valueType="num">
                                      <p:cBhvr>
                                        <p:cTn id="54" dur="750" fill="hold"/>
                                        <p:tgtEl>
                                          <p:spTgt spid="64">
                                            <p:bg/>
                                          </p:spTgt>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25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750"/>
                                        <p:tgtEl>
                                          <p:spTgt spid="67"/>
                                        </p:tgtEl>
                                      </p:cBhvr>
                                    </p:animEffect>
                                    <p:anim calcmode="lin" valueType="num">
                                      <p:cBhvr>
                                        <p:cTn id="58" dur="750" fill="hold"/>
                                        <p:tgtEl>
                                          <p:spTgt spid="67"/>
                                        </p:tgtEl>
                                        <p:attrNameLst>
                                          <p:attrName>ppt_x</p:attrName>
                                        </p:attrNameLst>
                                      </p:cBhvr>
                                      <p:tavLst>
                                        <p:tav tm="0">
                                          <p:val>
                                            <p:strVal val="#ppt_x"/>
                                          </p:val>
                                        </p:tav>
                                        <p:tav tm="100000">
                                          <p:val>
                                            <p:strVal val="#ppt_x"/>
                                          </p:val>
                                        </p:tav>
                                      </p:tavLst>
                                    </p:anim>
                                    <p:anim calcmode="lin" valueType="num">
                                      <p:cBhvr>
                                        <p:cTn id="59" dur="750" fill="hold"/>
                                        <p:tgtEl>
                                          <p:spTgt spid="67"/>
                                        </p:tgtEl>
                                        <p:attrNameLst>
                                          <p:attrName>ppt_y</p:attrName>
                                        </p:attrNameLst>
                                      </p:cBhvr>
                                      <p:tavLst>
                                        <p:tav tm="0">
                                          <p:val>
                                            <p:strVal val="#ppt_y-.1"/>
                                          </p:val>
                                        </p:tav>
                                        <p:tav tm="100000">
                                          <p:val>
                                            <p:strVal val="#ppt_y"/>
                                          </p:val>
                                        </p:tav>
                                      </p:tavLst>
                                    </p:anim>
                                  </p:childTnLst>
                                </p:cTn>
                              </p:par>
                            </p:childTnLst>
                          </p:cTn>
                        </p:par>
                        <p:par>
                          <p:cTn id="60" fill="hold">
                            <p:stCondLst>
                              <p:cond delay="46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300"/>
                                        <p:tgtEl>
                                          <p:spTgt spid="82"/>
                                        </p:tgtEl>
                                      </p:cBhvr>
                                    </p:animEffect>
                                  </p:childTnLst>
                                </p:cTn>
                              </p:par>
                            </p:childTnLst>
                          </p:cTn>
                        </p:par>
                        <p:par>
                          <p:cTn id="64" fill="hold">
                            <p:stCondLst>
                              <p:cond delay="4900"/>
                            </p:stCondLst>
                            <p:childTnLst>
                              <p:par>
                                <p:cTn id="65" presetID="22" presetClass="entr" presetSubtype="1" fill="hold" nodeType="after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up)">
                                      <p:cBhvr>
                                        <p:cTn id="6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2" grpId="0" uiExpand="1" build="p" animBg="1"/>
      <p:bldP spid="63" grpId="0" uiExpand="1" build="p" animBg="1"/>
      <p:bldP spid="64" grpId="0" uiExpand="1" build="p" animBg="1"/>
      <p:bldP spid="65" grpId="0" animBg="1"/>
      <p:bldP spid="66" grpId="0" animBg="1"/>
      <p:bldP spid="67" grpId="0" animBg="1"/>
      <p:bldP spid="80" grpId="0"/>
      <p:bldP spid="81" grpId="0"/>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endParaRPr lang="en-US" altLang="zh-CN" sz="2933" b="1" dirty="0" smtClean="0">
              <a:solidFill>
                <a:schemeClr val="bg1"/>
              </a:solidFill>
              <a:latin typeface="Arial" panose="020B0604020202020204" pitchFamily="34" charset="0"/>
              <a:cs typeface="Arial" panose="020B0604020202020204" pitchFamily="34" charset="0"/>
            </a:endParaRPr>
          </a:p>
        </p:txBody>
      </p:sp>
      <p:grpSp>
        <p:nvGrpSpPr>
          <p:cNvPr id="15" name="组合 14"/>
          <p:cNvGrpSpPr/>
          <p:nvPr/>
        </p:nvGrpSpPr>
        <p:grpSpPr>
          <a:xfrm>
            <a:off x="5334856" y="570216"/>
            <a:ext cx="263341" cy="395013"/>
            <a:chOff x="5284519" y="1508166"/>
            <a:chExt cx="213756" cy="427512"/>
          </a:xfrm>
        </p:grpSpPr>
        <p:cxnSp>
          <p:nvCxnSpPr>
            <p:cNvPr id="16" name="直接连接符 15"/>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796224" y="4853707"/>
            <a:ext cx="838200" cy="838200"/>
            <a:chOff x="8799095" y="1876644"/>
            <a:chExt cx="838200" cy="838200"/>
          </a:xfrm>
        </p:grpSpPr>
        <p:sp>
          <p:nvSpPr>
            <p:cNvPr id="52" name="Rounded Rectangle 13"/>
            <p:cNvSpPr/>
            <p:nvPr/>
          </p:nvSpPr>
          <p:spPr>
            <a:xfrm>
              <a:off x="8799095" y="1876644"/>
              <a:ext cx="838200" cy="83820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44"/>
            <p:cNvSpPr>
              <a:spLocks noEditPoints="1"/>
            </p:cNvSpPr>
            <p:nvPr/>
          </p:nvSpPr>
          <p:spPr bwMode="auto">
            <a:xfrm>
              <a:off x="9017284" y="2097329"/>
              <a:ext cx="401822" cy="396830"/>
            </a:xfrm>
            <a:custGeom>
              <a:avLst/>
              <a:gdLst>
                <a:gd name="T0" fmla="*/ 114 w 121"/>
                <a:gd name="T1" fmla="*/ 89 h 119"/>
                <a:gd name="T2" fmla="*/ 88 w 121"/>
                <a:gd name="T3" fmla="*/ 62 h 119"/>
                <a:gd name="T4" fmla="*/ 71 w 121"/>
                <a:gd name="T5" fmla="*/ 58 h 119"/>
                <a:gd name="T6" fmla="*/ 61 w 121"/>
                <a:gd name="T7" fmla="*/ 48 h 119"/>
                <a:gd name="T8" fmla="*/ 56 w 121"/>
                <a:gd name="T9" fmla="*/ 33 h 119"/>
                <a:gd name="T10" fmla="*/ 30 w 121"/>
                <a:gd name="T11" fmla="*/ 6 h 119"/>
                <a:gd name="T12" fmla="*/ 7 w 121"/>
                <a:gd name="T13" fmla="*/ 6 h 119"/>
                <a:gd name="T14" fmla="*/ 7 w 121"/>
                <a:gd name="T15" fmla="*/ 29 h 119"/>
                <a:gd name="T16" fmla="*/ 33 w 121"/>
                <a:gd name="T17" fmla="*/ 56 h 119"/>
                <a:gd name="T18" fmla="*/ 51 w 121"/>
                <a:gd name="T19" fmla="*/ 60 h 119"/>
                <a:gd name="T20" fmla="*/ 60 w 121"/>
                <a:gd name="T21" fmla="*/ 70 h 119"/>
                <a:gd name="T22" fmla="*/ 65 w 121"/>
                <a:gd name="T23" fmla="*/ 85 h 119"/>
                <a:gd name="T24" fmla="*/ 91 w 121"/>
                <a:gd name="T25" fmla="*/ 112 h 119"/>
                <a:gd name="T26" fmla="*/ 114 w 121"/>
                <a:gd name="T27" fmla="*/ 112 h 119"/>
                <a:gd name="T28" fmla="*/ 114 w 121"/>
                <a:gd name="T29" fmla="*/ 89 h 119"/>
                <a:gd name="T30" fmla="*/ 36 w 121"/>
                <a:gd name="T31" fmla="*/ 51 h 119"/>
                <a:gd name="T32" fmla="*/ 12 w 121"/>
                <a:gd name="T33" fmla="*/ 27 h 119"/>
                <a:gd name="T34" fmla="*/ 11 w 121"/>
                <a:gd name="T35" fmla="*/ 11 h 119"/>
                <a:gd name="T36" fmla="*/ 27 w 121"/>
                <a:gd name="T37" fmla="*/ 12 h 119"/>
                <a:gd name="T38" fmla="*/ 51 w 121"/>
                <a:gd name="T39" fmla="*/ 36 h 119"/>
                <a:gd name="T40" fmla="*/ 54 w 121"/>
                <a:gd name="T41" fmla="*/ 42 h 119"/>
                <a:gd name="T42" fmla="*/ 43 w 121"/>
                <a:gd name="T43" fmla="*/ 42 h 119"/>
                <a:gd name="T44" fmla="*/ 43 w 121"/>
                <a:gd name="T45" fmla="*/ 53 h 119"/>
                <a:gd name="T46" fmla="*/ 45 w 121"/>
                <a:gd name="T47" fmla="*/ 54 h 119"/>
                <a:gd name="T48" fmla="*/ 36 w 121"/>
                <a:gd name="T49" fmla="*/ 51 h 119"/>
                <a:gd name="T50" fmla="*/ 110 w 121"/>
                <a:gd name="T51" fmla="*/ 107 h 119"/>
                <a:gd name="T52" fmla="*/ 94 w 121"/>
                <a:gd name="T53" fmla="*/ 107 h 119"/>
                <a:gd name="T54" fmla="*/ 70 w 121"/>
                <a:gd name="T55" fmla="*/ 83 h 119"/>
                <a:gd name="T56" fmla="*/ 67 w 121"/>
                <a:gd name="T57" fmla="*/ 76 h 119"/>
                <a:gd name="T58" fmla="*/ 71 w 121"/>
                <a:gd name="T59" fmla="*/ 80 h 119"/>
                <a:gd name="T60" fmla="*/ 82 w 121"/>
                <a:gd name="T61" fmla="*/ 80 h 119"/>
                <a:gd name="T62" fmla="*/ 82 w 121"/>
                <a:gd name="T63" fmla="*/ 69 h 119"/>
                <a:gd name="T64" fmla="*/ 77 w 121"/>
                <a:gd name="T65" fmla="*/ 64 h 119"/>
                <a:gd name="T66" fmla="*/ 85 w 121"/>
                <a:gd name="T67" fmla="*/ 68 h 119"/>
                <a:gd name="T68" fmla="*/ 109 w 121"/>
                <a:gd name="T69" fmla="*/ 92 h 119"/>
                <a:gd name="T70" fmla="*/ 110 w 121"/>
                <a:gd name="T71"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组合 3"/>
          <p:cNvGrpSpPr/>
          <p:nvPr/>
        </p:nvGrpSpPr>
        <p:grpSpPr>
          <a:xfrm>
            <a:off x="7036513" y="1795986"/>
            <a:ext cx="838200" cy="838200"/>
            <a:chOff x="6226075" y="1876644"/>
            <a:chExt cx="838200" cy="838200"/>
          </a:xfrm>
        </p:grpSpPr>
        <p:sp>
          <p:nvSpPr>
            <p:cNvPr id="51" name="Rounded Rectangle 11"/>
            <p:cNvSpPr/>
            <p:nvPr/>
          </p:nvSpPr>
          <p:spPr>
            <a:xfrm>
              <a:off x="6226075" y="1876644"/>
              <a:ext cx="838200" cy="83820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24"/>
            <p:cNvGrpSpPr/>
            <p:nvPr/>
          </p:nvGrpSpPr>
          <p:grpSpPr>
            <a:xfrm>
              <a:off x="6439272" y="2107312"/>
              <a:ext cx="411805" cy="376863"/>
              <a:chOff x="6726389" y="1486674"/>
              <a:chExt cx="411805" cy="376863"/>
            </a:xfrm>
            <a:solidFill>
              <a:schemeClr val="bg1"/>
            </a:solidFill>
          </p:grpSpPr>
          <p:sp>
            <p:nvSpPr>
              <p:cNvPr id="58"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组合 2"/>
          <p:cNvGrpSpPr/>
          <p:nvPr/>
        </p:nvGrpSpPr>
        <p:grpSpPr>
          <a:xfrm>
            <a:off x="2796224" y="3324846"/>
            <a:ext cx="838200" cy="838200"/>
            <a:chOff x="3693695" y="3225466"/>
            <a:chExt cx="838200" cy="838200"/>
          </a:xfrm>
        </p:grpSpPr>
        <p:sp>
          <p:nvSpPr>
            <p:cNvPr id="53" name="Rounded Rectangle 15"/>
            <p:cNvSpPr/>
            <p:nvPr/>
          </p:nvSpPr>
          <p:spPr>
            <a:xfrm>
              <a:off x="3693695" y="3225466"/>
              <a:ext cx="838200" cy="83820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55"/>
            <p:cNvSpPr>
              <a:spLocks noEditPoints="1"/>
            </p:cNvSpPr>
            <p:nvPr/>
          </p:nvSpPr>
          <p:spPr bwMode="auto">
            <a:xfrm>
              <a:off x="3898158" y="3419946"/>
              <a:ext cx="429274" cy="449241"/>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组合 4"/>
          <p:cNvGrpSpPr/>
          <p:nvPr/>
        </p:nvGrpSpPr>
        <p:grpSpPr>
          <a:xfrm>
            <a:off x="7036513" y="3324846"/>
            <a:ext cx="838200" cy="838200"/>
            <a:chOff x="6226075" y="3225466"/>
            <a:chExt cx="838200" cy="838200"/>
          </a:xfrm>
        </p:grpSpPr>
        <p:sp>
          <p:nvSpPr>
            <p:cNvPr id="54" name="Rounded Rectangle 17"/>
            <p:cNvSpPr/>
            <p:nvPr/>
          </p:nvSpPr>
          <p:spPr>
            <a:xfrm>
              <a:off x="6226075" y="3225466"/>
              <a:ext cx="838200" cy="83820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29"/>
            <p:cNvGrpSpPr/>
            <p:nvPr/>
          </p:nvGrpSpPr>
          <p:grpSpPr>
            <a:xfrm>
              <a:off x="6482949" y="3448336"/>
              <a:ext cx="324452" cy="406813"/>
              <a:chOff x="5106627" y="2260366"/>
              <a:chExt cx="324452" cy="406813"/>
            </a:xfrm>
            <a:solidFill>
              <a:schemeClr val="bg1"/>
            </a:solidFill>
          </p:grpSpPr>
          <p:sp>
            <p:nvSpPr>
              <p:cNvPr id="75"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组合 6"/>
          <p:cNvGrpSpPr/>
          <p:nvPr/>
        </p:nvGrpSpPr>
        <p:grpSpPr>
          <a:xfrm>
            <a:off x="7036513" y="4853707"/>
            <a:ext cx="838200" cy="838200"/>
            <a:chOff x="8799095" y="3225466"/>
            <a:chExt cx="838200" cy="838200"/>
          </a:xfrm>
        </p:grpSpPr>
        <p:sp>
          <p:nvSpPr>
            <p:cNvPr id="55" name="Rounded Rectangle 19"/>
            <p:cNvSpPr/>
            <p:nvPr/>
          </p:nvSpPr>
          <p:spPr>
            <a:xfrm>
              <a:off x="8799095" y="3225466"/>
              <a:ext cx="838200" cy="8382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34"/>
            <p:cNvGrpSpPr/>
            <p:nvPr/>
          </p:nvGrpSpPr>
          <p:grpSpPr>
            <a:xfrm>
              <a:off x="9018533" y="3535999"/>
              <a:ext cx="399324" cy="217134"/>
              <a:chOff x="7682273" y="3211260"/>
              <a:chExt cx="399324" cy="217134"/>
            </a:xfrm>
            <a:solidFill>
              <a:schemeClr val="bg1"/>
            </a:solidFill>
          </p:grpSpPr>
          <p:sp>
            <p:nvSpPr>
              <p:cNvPr id="80" name="Freeform 98"/>
              <p:cNvSpPr>
                <a:spLocks noEditPoints="1"/>
              </p:cNvSpPr>
              <p:nvPr/>
            </p:nvSpPr>
            <p:spPr bwMode="auto">
              <a:xfrm>
                <a:off x="7682273" y="3211260"/>
                <a:ext cx="289511" cy="217134"/>
              </a:xfrm>
              <a:custGeom>
                <a:avLst/>
                <a:gdLst>
                  <a:gd name="T0" fmla="*/ 26 w 87"/>
                  <a:gd name="T1" fmla="*/ 23 h 65"/>
                  <a:gd name="T2" fmla="*/ 26 w 87"/>
                  <a:gd name="T3" fmla="*/ 33 h 65"/>
                  <a:gd name="T4" fmla="*/ 7 w 87"/>
                  <a:gd name="T5" fmla="*/ 17 h 65"/>
                  <a:gd name="T6" fmla="*/ 7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0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6" y="33"/>
                      <a:pt x="7" y="17"/>
                      <a:pt x="7" y="17"/>
                    </a:cubicBezTo>
                    <a:cubicBezTo>
                      <a:pt x="7" y="0"/>
                      <a:pt x="7" y="0"/>
                      <a:pt x="7"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0" y="65"/>
                      <a:pt x="87" y="65"/>
                      <a:pt x="87" y="65"/>
                    </a:cubicBezTo>
                    <a:cubicBezTo>
                      <a:pt x="87" y="9"/>
                      <a:pt x="87" y="9"/>
                      <a:pt x="87" y="9"/>
                    </a:cubicBezTo>
                    <a:cubicBezTo>
                      <a:pt x="87" y="9"/>
                      <a:pt x="60" y="9"/>
                      <a:pt x="40" y="9"/>
                    </a:cubicBezTo>
                    <a:cubicBezTo>
                      <a:pt x="25"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9"/>
              <p:cNvSpPr>
                <a:spLocks noEditPoints="1"/>
              </p:cNvSpPr>
              <p:nvPr/>
            </p:nvSpPr>
            <p:spPr bwMode="auto">
              <a:xfrm>
                <a:off x="7981766" y="3368493"/>
                <a:ext cx="99831" cy="32446"/>
              </a:xfrm>
              <a:custGeom>
                <a:avLst/>
                <a:gdLst>
                  <a:gd name="T0" fmla="*/ 0 w 30"/>
                  <a:gd name="T1" fmla="*/ 10 h 10"/>
                  <a:gd name="T2" fmla="*/ 30 w 30"/>
                  <a:gd name="T3" fmla="*/ 10 h 10"/>
                  <a:gd name="T4" fmla="*/ 30 w 30"/>
                  <a:gd name="T5" fmla="*/ 0 h 10"/>
                  <a:gd name="T6" fmla="*/ 0 w 30"/>
                  <a:gd name="T7" fmla="*/ 0 h 10"/>
                  <a:gd name="T8" fmla="*/ 0 w 30"/>
                  <a:gd name="T9" fmla="*/ 10 h 10"/>
                  <a:gd name="T10" fmla="*/ 25 w 30"/>
                  <a:gd name="T11" fmla="*/ 2 h 10"/>
                  <a:gd name="T12" fmla="*/ 28 w 30"/>
                  <a:gd name="T13" fmla="*/ 5 h 10"/>
                  <a:gd name="T14" fmla="*/ 25 w 30"/>
                  <a:gd name="T15" fmla="*/ 8 h 10"/>
                  <a:gd name="T16" fmla="*/ 22 w 30"/>
                  <a:gd name="T17" fmla="*/ 5 h 10"/>
                  <a:gd name="T18" fmla="*/ 25 w 30"/>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10"/>
                    </a:moveTo>
                    <a:cubicBezTo>
                      <a:pt x="30" y="10"/>
                      <a:pt x="30" y="10"/>
                      <a:pt x="30" y="10"/>
                    </a:cubicBezTo>
                    <a:cubicBezTo>
                      <a:pt x="30" y="0"/>
                      <a:pt x="30" y="0"/>
                      <a:pt x="30" y="0"/>
                    </a:cubicBezTo>
                    <a:cubicBezTo>
                      <a:pt x="0" y="0"/>
                      <a:pt x="0" y="0"/>
                      <a:pt x="0" y="0"/>
                    </a:cubicBezTo>
                    <a:lnTo>
                      <a:pt x="0" y="10"/>
                    </a:lnTo>
                    <a:close/>
                    <a:moveTo>
                      <a:pt x="25" y="2"/>
                    </a:moveTo>
                    <a:cubicBezTo>
                      <a:pt x="27" y="2"/>
                      <a:pt x="28" y="4"/>
                      <a:pt x="28" y="5"/>
                    </a:cubicBezTo>
                    <a:cubicBezTo>
                      <a:pt x="28" y="7"/>
                      <a:pt x="27" y="8"/>
                      <a:pt x="25" y="8"/>
                    </a:cubicBezTo>
                    <a:cubicBezTo>
                      <a:pt x="23" y="8"/>
                      <a:pt x="22" y="7"/>
                      <a:pt x="22" y="5"/>
                    </a:cubicBezTo>
                    <a:cubicBezTo>
                      <a:pt x="22" y="4"/>
                      <a:pt x="23" y="2"/>
                      <a:pt x="25"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0"/>
              <p:cNvSpPr>
                <a:spLocks noEditPoints="1"/>
              </p:cNvSpPr>
              <p:nvPr/>
            </p:nvSpPr>
            <p:spPr bwMode="auto">
              <a:xfrm>
                <a:off x="7981766" y="3276150"/>
                <a:ext cx="99831" cy="32446"/>
              </a:xfrm>
              <a:custGeom>
                <a:avLst/>
                <a:gdLst>
                  <a:gd name="T0" fmla="*/ 0 w 30"/>
                  <a:gd name="T1" fmla="*/ 0 h 10"/>
                  <a:gd name="T2" fmla="*/ 0 w 30"/>
                  <a:gd name="T3" fmla="*/ 10 h 10"/>
                  <a:gd name="T4" fmla="*/ 30 w 30"/>
                  <a:gd name="T5" fmla="*/ 10 h 10"/>
                  <a:gd name="T6" fmla="*/ 30 w 30"/>
                  <a:gd name="T7" fmla="*/ 0 h 10"/>
                  <a:gd name="T8" fmla="*/ 0 w 30"/>
                  <a:gd name="T9" fmla="*/ 0 h 10"/>
                  <a:gd name="T10" fmla="*/ 25 w 30"/>
                  <a:gd name="T11" fmla="*/ 8 h 10"/>
                  <a:gd name="T12" fmla="*/ 22 w 30"/>
                  <a:gd name="T13" fmla="*/ 5 h 10"/>
                  <a:gd name="T14" fmla="*/ 25 w 30"/>
                  <a:gd name="T15" fmla="*/ 3 h 10"/>
                  <a:gd name="T16" fmla="*/ 28 w 30"/>
                  <a:gd name="T17" fmla="*/ 5 h 10"/>
                  <a:gd name="T18" fmla="*/ 25 w 30"/>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0"/>
                    </a:moveTo>
                    <a:cubicBezTo>
                      <a:pt x="0" y="10"/>
                      <a:pt x="0" y="10"/>
                      <a:pt x="0" y="10"/>
                    </a:cubicBezTo>
                    <a:cubicBezTo>
                      <a:pt x="30" y="10"/>
                      <a:pt x="30" y="10"/>
                      <a:pt x="30" y="10"/>
                    </a:cubicBezTo>
                    <a:cubicBezTo>
                      <a:pt x="30" y="0"/>
                      <a:pt x="30" y="0"/>
                      <a:pt x="30" y="0"/>
                    </a:cubicBezTo>
                    <a:lnTo>
                      <a:pt x="0" y="0"/>
                    </a:lnTo>
                    <a:close/>
                    <a:moveTo>
                      <a:pt x="25" y="8"/>
                    </a:moveTo>
                    <a:cubicBezTo>
                      <a:pt x="23" y="8"/>
                      <a:pt x="22" y="7"/>
                      <a:pt x="22" y="5"/>
                    </a:cubicBezTo>
                    <a:cubicBezTo>
                      <a:pt x="22" y="4"/>
                      <a:pt x="23" y="3"/>
                      <a:pt x="25" y="3"/>
                    </a:cubicBezTo>
                    <a:cubicBezTo>
                      <a:pt x="27" y="3"/>
                      <a:pt x="28" y="4"/>
                      <a:pt x="28" y="5"/>
                    </a:cubicBezTo>
                    <a:cubicBezTo>
                      <a:pt x="28" y="7"/>
                      <a:pt x="27" y="8"/>
                      <a:pt x="2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 name="组合 1"/>
          <p:cNvGrpSpPr/>
          <p:nvPr/>
        </p:nvGrpSpPr>
        <p:grpSpPr>
          <a:xfrm>
            <a:off x="2796224" y="1795986"/>
            <a:ext cx="838200" cy="838200"/>
            <a:chOff x="3693695" y="1876644"/>
            <a:chExt cx="838200" cy="838200"/>
          </a:xfrm>
        </p:grpSpPr>
        <p:sp>
          <p:nvSpPr>
            <p:cNvPr id="50" name="Rounded Rectangle 5"/>
            <p:cNvSpPr/>
            <p:nvPr/>
          </p:nvSpPr>
          <p:spPr>
            <a:xfrm>
              <a:off x="3693695" y="1876644"/>
              <a:ext cx="838200" cy="8382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38"/>
            <p:cNvGrpSpPr/>
            <p:nvPr/>
          </p:nvGrpSpPr>
          <p:grpSpPr>
            <a:xfrm>
              <a:off x="3898158" y="2053653"/>
              <a:ext cx="429274" cy="484183"/>
              <a:chOff x="5513440" y="1766202"/>
              <a:chExt cx="429274" cy="484183"/>
            </a:xfrm>
            <a:solidFill>
              <a:schemeClr val="bg1"/>
            </a:solidFill>
          </p:grpSpPr>
          <p:sp>
            <p:nvSpPr>
              <p:cNvPr id="84"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 name="文本框 7"/>
          <p:cNvSpPr txBox="1"/>
          <p:nvPr/>
        </p:nvSpPr>
        <p:spPr>
          <a:xfrm>
            <a:off x="3806620" y="1783808"/>
            <a:ext cx="1723549"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此处添加标题</a:t>
            </a:r>
            <a:endParaRPr lang="zh-CN" altLang="en-US" sz="2000" b="1" dirty="0">
              <a:solidFill>
                <a:schemeClr val="bg1"/>
              </a:solidFill>
              <a:latin typeface="微软雅黑" pitchFamily="34" charset="-122"/>
              <a:ea typeface="微软雅黑" pitchFamily="34" charset="-122"/>
            </a:endParaRPr>
          </a:p>
        </p:txBody>
      </p:sp>
      <p:sp>
        <p:nvSpPr>
          <p:cNvPr id="9" name="文本框 8"/>
          <p:cNvSpPr txBox="1"/>
          <p:nvPr/>
        </p:nvSpPr>
        <p:spPr>
          <a:xfrm>
            <a:off x="3800379" y="2149179"/>
            <a:ext cx="2717251" cy="954107"/>
          </a:xfrm>
          <a:prstGeom prst="rect">
            <a:avLst/>
          </a:prstGeom>
          <a:noFill/>
        </p:spPr>
        <p:txBody>
          <a:bodyPr wrap="square" rtlCol="0">
            <a:spAutoFit/>
          </a:bodyPr>
          <a:lstStyle/>
          <a:p>
            <a:r>
              <a:rPr lang="zh-CN" altLang="en-US" sz="1400" dirty="0">
                <a:solidFill>
                  <a:schemeClr val="bg1"/>
                </a:solidFill>
                <a:latin typeface="微软雅黑" pitchFamily="34" charset="-122"/>
                <a:ea typeface="微软雅黑" pitchFamily="34" charset="-122"/>
              </a:rPr>
              <a:t>简要说明</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sym typeface="微软雅黑" pitchFamily="34" charset="-122"/>
              </a:rPr>
              <a:t>添加文本</a:t>
            </a:r>
            <a:endParaRPr lang="en-US" altLang="zh-CN" sz="1400" dirty="0" smtClean="0">
              <a:solidFill>
                <a:schemeClr val="bg1"/>
              </a:solidFill>
              <a:latin typeface="微软雅黑" pitchFamily="34" charset="-122"/>
              <a:ea typeface="微软雅黑" pitchFamily="34" charset="-122"/>
            </a:endParaRPr>
          </a:p>
          <a:p>
            <a:r>
              <a:rPr lang="zh-CN" altLang="en-US" sz="1400" dirty="0" smtClean="0">
                <a:solidFill>
                  <a:schemeClr val="bg1"/>
                </a:solidFill>
                <a:latin typeface="微软雅黑" pitchFamily="34" charset="-122"/>
                <a:ea typeface="微软雅黑" pitchFamily="34" charset="-122"/>
              </a:rPr>
              <a:t>内容：</a:t>
            </a:r>
            <a:r>
              <a:rPr lang="zh-CN" altLang="en-US" sz="1400" dirty="0">
                <a:solidFill>
                  <a:schemeClr val="bg1"/>
                </a:solidFill>
                <a:latin typeface="微软雅黑" pitchFamily="34" charset="-122"/>
                <a:ea typeface="微软雅黑" pitchFamily="34" charset="-122"/>
                <a:sym typeface="微软雅黑" pitchFamily="34" charset="-122"/>
              </a:rPr>
              <a:t>单击此处添加文本</a:t>
            </a:r>
            <a:r>
              <a:rPr lang="en-US" altLang="zh-CN" sz="1400" dirty="0">
                <a:solidFill>
                  <a:schemeClr val="bg1"/>
                </a:solidFill>
                <a:latin typeface="微软雅黑" pitchFamily="34" charset="-122"/>
                <a:ea typeface="微软雅黑" pitchFamily="34" charset="-122"/>
                <a:sym typeface="微软雅黑" pitchFamily="34" charset="-122"/>
              </a:rPr>
              <a:t>1</a:t>
            </a:r>
            <a:r>
              <a:rPr lang="zh-CN" altLang="en-US" sz="1400" dirty="0">
                <a:solidFill>
                  <a:schemeClr val="bg1"/>
                </a:solidFill>
                <a:latin typeface="微软雅黑" pitchFamily="34" charset="-122"/>
                <a:ea typeface="微软雅黑" pitchFamily="34" charset="-122"/>
                <a:sym typeface="微软雅黑" pitchFamily="34" charset="-122"/>
              </a:rPr>
              <a:t>此处添加文本此处添加文本此处添加文本此处添加</a:t>
            </a:r>
            <a:r>
              <a:rPr lang="zh-CN" altLang="en-US" sz="1400" dirty="0" smtClean="0">
                <a:solidFill>
                  <a:schemeClr val="bg1"/>
                </a:solidFill>
                <a:latin typeface="微软雅黑" pitchFamily="34" charset="-122"/>
                <a:ea typeface="微软雅黑" pitchFamily="34" charset="-122"/>
                <a:sym typeface="微软雅黑" pitchFamily="34" charset="-122"/>
              </a:rPr>
              <a:t>文本。</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89" name="文本框 88"/>
          <p:cNvSpPr txBox="1"/>
          <p:nvPr/>
        </p:nvSpPr>
        <p:spPr>
          <a:xfrm>
            <a:off x="3806620" y="3315944"/>
            <a:ext cx="1723549"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此处添加</a:t>
            </a:r>
            <a:r>
              <a:rPr lang="zh-CN" altLang="en-US" sz="2000" b="1" dirty="0">
                <a:solidFill>
                  <a:schemeClr val="bg1"/>
                </a:solidFill>
                <a:latin typeface="微软雅黑" pitchFamily="34" charset="-122"/>
                <a:ea typeface="微软雅黑" pitchFamily="34" charset="-122"/>
              </a:rPr>
              <a:t>标</a:t>
            </a:r>
            <a:r>
              <a:rPr lang="zh-CN" altLang="en-US" sz="2000" b="1" dirty="0" smtClean="0">
                <a:solidFill>
                  <a:schemeClr val="bg1"/>
                </a:solidFill>
                <a:latin typeface="微软雅黑" pitchFamily="34" charset="-122"/>
                <a:ea typeface="微软雅黑" pitchFamily="34" charset="-122"/>
              </a:rPr>
              <a:t>题</a:t>
            </a:r>
            <a:endParaRPr lang="zh-CN" altLang="en-US" sz="2000" b="1" dirty="0">
              <a:solidFill>
                <a:schemeClr val="bg1"/>
              </a:solidFill>
              <a:latin typeface="微软雅黑" pitchFamily="34" charset="-122"/>
              <a:ea typeface="微软雅黑" pitchFamily="34" charset="-122"/>
            </a:endParaRPr>
          </a:p>
        </p:txBody>
      </p:sp>
      <p:sp>
        <p:nvSpPr>
          <p:cNvPr id="90" name="文本框 89"/>
          <p:cNvSpPr txBox="1"/>
          <p:nvPr/>
        </p:nvSpPr>
        <p:spPr>
          <a:xfrm>
            <a:off x="3800379" y="3681315"/>
            <a:ext cx="2717251" cy="738664"/>
          </a:xfrm>
          <a:prstGeom prst="rect">
            <a:avLst/>
          </a:prstGeom>
          <a:noFill/>
        </p:spPr>
        <p:txBody>
          <a:bodyPr wrap="square" rtlCol="0">
            <a:spAutoFit/>
          </a:bodyPr>
          <a:lstStyle/>
          <a:p>
            <a:r>
              <a:rPr lang="zh-CN" altLang="en-US" sz="1400" dirty="0">
                <a:solidFill>
                  <a:schemeClr val="bg1"/>
                </a:solidFill>
                <a:latin typeface="微软雅黑" pitchFamily="34" charset="-122"/>
                <a:ea typeface="微软雅黑" pitchFamily="34" charset="-122"/>
              </a:rPr>
              <a:t>简要说明</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sym typeface="微软雅黑" pitchFamily="34" charset="-122"/>
              </a:rPr>
              <a:t>添加文本</a:t>
            </a:r>
            <a:endParaRPr lang="en-US" altLang="zh-CN" sz="1400" dirty="0" smtClean="0">
              <a:solidFill>
                <a:schemeClr val="bg1"/>
              </a:solidFill>
              <a:latin typeface="微软雅黑" pitchFamily="34" charset="-122"/>
              <a:ea typeface="微软雅黑" pitchFamily="34" charset="-122"/>
            </a:endParaRPr>
          </a:p>
          <a:p>
            <a:r>
              <a:rPr lang="zh-CN" altLang="en-US" sz="1400" dirty="0" smtClean="0">
                <a:solidFill>
                  <a:schemeClr val="bg1"/>
                </a:solidFill>
                <a:latin typeface="微软雅黑" pitchFamily="34" charset="-122"/>
                <a:ea typeface="微软雅黑" pitchFamily="34" charset="-122"/>
              </a:rPr>
              <a:t>内容：</a:t>
            </a:r>
            <a:r>
              <a:rPr lang="zh-CN" altLang="en-US" sz="1400" dirty="0">
                <a:solidFill>
                  <a:schemeClr val="bg1"/>
                </a:solidFill>
                <a:latin typeface="微软雅黑" pitchFamily="34" charset="-122"/>
                <a:ea typeface="微软雅黑" pitchFamily="34" charset="-122"/>
                <a:sym typeface="微软雅黑" pitchFamily="34" charset="-122"/>
              </a:rPr>
              <a:t>单击此处添加文本</a:t>
            </a:r>
            <a:r>
              <a:rPr lang="en-US" altLang="zh-CN" sz="1400" dirty="0">
                <a:solidFill>
                  <a:schemeClr val="bg1"/>
                </a:solidFill>
                <a:latin typeface="微软雅黑" pitchFamily="34" charset="-122"/>
                <a:ea typeface="微软雅黑" pitchFamily="34" charset="-122"/>
                <a:sym typeface="微软雅黑" pitchFamily="34" charset="-122"/>
              </a:rPr>
              <a:t>1</a:t>
            </a:r>
            <a:r>
              <a:rPr lang="zh-CN" altLang="en-US" sz="1400" dirty="0">
                <a:solidFill>
                  <a:schemeClr val="bg1"/>
                </a:solidFill>
                <a:latin typeface="微软雅黑" pitchFamily="34" charset="-122"/>
                <a:ea typeface="微软雅黑" pitchFamily="34" charset="-122"/>
                <a:sym typeface="微软雅黑" pitchFamily="34" charset="-122"/>
              </a:rPr>
              <a:t>此处添加</a:t>
            </a:r>
            <a:r>
              <a:rPr lang="zh-CN" altLang="en-US" sz="1400" dirty="0" smtClean="0">
                <a:solidFill>
                  <a:schemeClr val="bg1"/>
                </a:solidFill>
                <a:latin typeface="微软雅黑" pitchFamily="34" charset="-122"/>
                <a:ea typeface="微软雅黑" pitchFamily="34" charset="-122"/>
                <a:sym typeface="微软雅黑" pitchFamily="34" charset="-122"/>
              </a:rPr>
              <a:t>文本。</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91" name="文本框 90"/>
          <p:cNvSpPr txBox="1"/>
          <p:nvPr/>
        </p:nvSpPr>
        <p:spPr>
          <a:xfrm>
            <a:off x="3806620" y="4848079"/>
            <a:ext cx="1723549"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此处添加</a:t>
            </a:r>
            <a:r>
              <a:rPr lang="zh-CN" altLang="en-US" sz="2000" b="1" dirty="0">
                <a:solidFill>
                  <a:schemeClr val="bg1"/>
                </a:solidFill>
                <a:latin typeface="微软雅黑" pitchFamily="34" charset="-122"/>
                <a:ea typeface="微软雅黑" pitchFamily="34" charset="-122"/>
              </a:rPr>
              <a:t>标</a:t>
            </a:r>
            <a:r>
              <a:rPr lang="zh-CN" altLang="en-US" sz="2000" b="1" dirty="0" smtClean="0">
                <a:solidFill>
                  <a:schemeClr val="bg1"/>
                </a:solidFill>
                <a:latin typeface="微软雅黑" pitchFamily="34" charset="-122"/>
                <a:ea typeface="微软雅黑" pitchFamily="34" charset="-122"/>
              </a:rPr>
              <a:t>题</a:t>
            </a:r>
            <a:endParaRPr lang="zh-CN" altLang="en-US" sz="2000" b="1" dirty="0">
              <a:solidFill>
                <a:schemeClr val="bg1"/>
              </a:solidFill>
              <a:latin typeface="微软雅黑" pitchFamily="34" charset="-122"/>
              <a:ea typeface="微软雅黑" pitchFamily="34" charset="-122"/>
            </a:endParaRPr>
          </a:p>
        </p:txBody>
      </p:sp>
      <p:sp>
        <p:nvSpPr>
          <p:cNvPr id="92" name="文本框 91"/>
          <p:cNvSpPr txBox="1"/>
          <p:nvPr/>
        </p:nvSpPr>
        <p:spPr>
          <a:xfrm>
            <a:off x="3800379" y="5213450"/>
            <a:ext cx="2717251" cy="954107"/>
          </a:xfrm>
          <a:prstGeom prst="rect">
            <a:avLst/>
          </a:prstGeom>
          <a:noFill/>
        </p:spPr>
        <p:txBody>
          <a:bodyPr wrap="square" rtlCol="0">
            <a:spAutoFit/>
          </a:bodyPr>
          <a:lstStyle/>
          <a:p>
            <a:r>
              <a:rPr lang="zh-CN" altLang="en-US" sz="1400" dirty="0" smtClean="0">
                <a:solidFill>
                  <a:schemeClr val="bg1"/>
                </a:solidFill>
                <a:latin typeface="微软雅黑" pitchFamily="34" charset="-122"/>
                <a:ea typeface="微软雅黑" pitchFamily="34" charset="-122"/>
              </a:rPr>
              <a:t>简要说明：</a:t>
            </a:r>
            <a:r>
              <a:rPr lang="zh-CN" altLang="en-US" sz="1400" dirty="0">
                <a:solidFill>
                  <a:schemeClr val="bg1"/>
                </a:solidFill>
                <a:latin typeface="微软雅黑" pitchFamily="34" charset="-122"/>
                <a:ea typeface="微软雅黑" pitchFamily="34" charset="-122"/>
                <a:sym typeface="微软雅黑" pitchFamily="34" charset="-122"/>
              </a:rPr>
              <a:t>添加文本</a:t>
            </a:r>
            <a:endParaRPr lang="en-US" altLang="zh-CN" sz="1400" dirty="0" smtClean="0">
              <a:solidFill>
                <a:schemeClr val="bg1"/>
              </a:solidFill>
              <a:latin typeface="微软雅黑" pitchFamily="34" charset="-122"/>
              <a:ea typeface="微软雅黑" pitchFamily="34" charset="-122"/>
            </a:endParaRPr>
          </a:p>
          <a:p>
            <a:r>
              <a:rPr lang="zh-CN" altLang="en-US" sz="1400" dirty="0" smtClean="0">
                <a:solidFill>
                  <a:schemeClr val="bg1"/>
                </a:solidFill>
                <a:latin typeface="微软雅黑" pitchFamily="34" charset="-122"/>
                <a:ea typeface="微软雅黑" pitchFamily="34" charset="-122"/>
              </a:rPr>
              <a:t>内容：</a:t>
            </a:r>
            <a:r>
              <a:rPr lang="zh-CN" altLang="en-US" sz="1400" dirty="0">
                <a:solidFill>
                  <a:schemeClr val="bg1"/>
                </a:solidFill>
                <a:latin typeface="微软雅黑" pitchFamily="34" charset="-122"/>
                <a:ea typeface="微软雅黑" pitchFamily="34" charset="-122"/>
                <a:sym typeface="微软雅黑" pitchFamily="34" charset="-122"/>
              </a:rPr>
              <a:t>单击此处添加文本</a:t>
            </a:r>
            <a:r>
              <a:rPr lang="en-US" altLang="zh-CN" sz="1400" dirty="0">
                <a:solidFill>
                  <a:schemeClr val="bg1"/>
                </a:solidFill>
                <a:latin typeface="微软雅黑" pitchFamily="34" charset="-122"/>
                <a:ea typeface="微软雅黑" pitchFamily="34" charset="-122"/>
                <a:sym typeface="微软雅黑" pitchFamily="34" charset="-122"/>
              </a:rPr>
              <a:t>1</a:t>
            </a:r>
            <a:r>
              <a:rPr lang="zh-CN" altLang="en-US" sz="1400" dirty="0">
                <a:solidFill>
                  <a:schemeClr val="bg1"/>
                </a:solidFill>
                <a:latin typeface="微软雅黑" pitchFamily="34" charset="-122"/>
                <a:ea typeface="微软雅黑" pitchFamily="34" charset="-122"/>
                <a:sym typeface="微软雅黑" pitchFamily="34" charset="-122"/>
              </a:rPr>
              <a:t>此处添加文本此处添加文本此处添加文本此处添加文本。</a:t>
            </a:r>
          </a:p>
        </p:txBody>
      </p:sp>
      <p:sp>
        <p:nvSpPr>
          <p:cNvPr id="93" name="文本框 92"/>
          <p:cNvSpPr txBox="1"/>
          <p:nvPr/>
        </p:nvSpPr>
        <p:spPr>
          <a:xfrm>
            <a:off x="8113760" y="1783808"/>
            <a:ext cx="1723549"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此处添加</a:t>
            </a:r>
            <a:r>
              <a:rPr lang="zh-CN" altLang="en-US" sz="2000" b="1" dirty="0">
                <a:solidFill>
                  <a:schemeClr val="bg1"/>
                </a:solidFill>
                <a:latin typeface="微软雅黑" pitchFamily="34" charset="-122"/>
                <a:ea typeface="微软雅黑" pitchFamily="34" charset="-122"/>
              </a:rPr>
              <a:t>标</a:t>
            </a:r>
            <a:r>
              <a:rPr lang="zh-CN" altLang="en-US" sz="2000" b="1" dirty="0" smtClean="0">
                <a:solidFill>
                  <a:schemeClr val="bg1"/>
                </a:solidFill>
                <a:latin typeface="微软雅黑" pitchFamily="34" charset="-122"/>
                <a:ea typeface="微软雅黑" pitchFamily="34" charset="-122"/>
              </a:rPr>
              <a:t>题</a:t>
            </a:r>
            <a:endParaRPr lang="zh-CN" altLang="en-US" sz="2000" b="1" dirty="0">
              <a:solidFill>
                <a:schemeClr val="bg1"/>
              </a:solidFill>
              <a:latin typeface="微软雅黑" pitchFamily="34" charset="-122"/>
              <a:ea typeface="微软雅黑" pitchFamily="34" charset="-122"/>
            </a:endParaRPr>
          </a:p>
        </p:txBody>
      </p:sp>
      <p:sp>
        <p:nvSpPr>
          <p:cNvPr id="94" name="文本框 93"/>
          <p:cNvSpPr txBox="1"/>
          <p:nvPr/>
        </p:nvSpPr>
        <p:spPr>
          <a:xfrm>
            <a:off x="8107519" y="2149179"/>
            <a:ext cx="2717251" cy="738664"/>
          </a:xfrm>
          <a:prstGeom prst="rect">
            <a:avLst/>
          </a:prstGeom>
          <a:noFill/>
        </p:spPr>
        <p:txBody>
          <a:bodyPr wrap="square" rtlCol="0">
            <a:spAutoFit/>
          </a:bodyPr>
          <a:lstStyle/>
          <a:p>
            <a:r>
              <a:rPr lang="zh-CN" altLang="en-US" sz="1400" dirty="0">
                <a:solidFill>
                  <a:schemeClr val="bg1"/>
                </a:solidFill>
                <a:latin typeface="微软雅黑" pitchFamily="34" charset="-122"/>
                <a:ea typeface="微软雅黑" pitchFamily="34" charset="-122"/>
              </a:rPr>
              <a:t>简要说明</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sym typeface="微软雅黑" pitchFamily="34" charset="-122"/>
              </a:rPr>
              <a:t>添加文本</a:t>
            </a:r>
            <a:endParaRPr lang="en-US" altLang="zh-CN" sz="1400" dirty="0" smtClean="0">
              <a:solidFill>
                <a:schemeClr val="bg1"/>
              </a:solidFill>
              <a:latin typeface="微软雅黑" pitchFamily="34" charset="-122"/>
              <a:ea typeface="微软雅黑" pitchFamily="34" charset="-122"/>
            </a:endParaRPr>
          </a:p>
          <a:p>
            <a:r>
              <a:rPr lang="zh-CN" altLang="en-US" sz="1400" dirty="0" smtClean="0">
                <a:solidFill>
                  <a:schemeClr val="bg1"/>
                </a:solidFill>
                <a:latin typeface="微软雅黑" pitchFamily="34" charset="-122"/>
                <a:ea typeface="微软雅黑" pitchFamily="34" charset="-122"/>
              </a:rPr>
              <a:t>内容：</a:t>
            </a:r>
            <a:r>
              <a:rPr lang="zh-CN" altLang="en-US" sz="1400" dirty="0">
                <a:solidFill>
                  <a:schemeClr val="bg1"/>
                </a:solidFill>
                <a:latin typeface="微软雅黑" pitchFamily="34" charset="-122"/>
                <a:ea typeface="微软雅黑" pitchFamily="34" charset="-122"/>
                <a:sym typeface="微软雅黑" pitchFamily="34" charset="-122"/>
              </a:rPr>
              <a:t>单击此处添加文本</a:t>
            </a:r>
            <a:r>
              <a:rPr lang="en-US" altLang="zh-CN" sz="1400" dirty="0">
                <a:solidFill>
                  <a:schemeClr val="bg1"/>
                </a:solidFill>
                <a:latin typeface="微软雅黑" pitchFamily="34" charset="-122"/>
                <a:ea typeface="微软雅黑" pitchFamily="34" charset="-122"/>
                <a:sym typeface="微软雅黑" pitchFamily="34" charset="-122"/>
              </a:rPr>
              <a:t>1</a:t>
            </a:r>
            <a:r>
              <a:rPr lang="zh-CN" altLang="en-US" sz="1400" dirty="0">
                <a:solidFill>
                  <a:schemeClr val="bg1"/>
                </a:solidFill>
                <a:latin typeface="微软雅黑" pitchFamily="34" charset="-122"/>
                <a:ea typeface="微软雅黑" pitchFamily="34" charset="-122"/>
                <a:sym typeface="微软雅黑" pitchFamily="34" charset="-122"/>
              </a:rPr>
              <a:t>此处添加</a:t>
            </a:r>
            <a:r>
              <a:rPr lang="zh-CN" altLang="en-US" sz="1400" dirty="0" smtClean="0">
                <a:solidFill>
                  <a:schemeClr val="bg1"/>
                </a:solidFill>
                <a:latin typeface="微软雅黑" pitchFamily="34" charset="-122"/>
                <a:ea typeface="微软雅黑" pitchFamily="34" charset="-122"/>
                <a:sym typeface="微软雅黑" pitchFamily="34" charset="-122"/>
              </a:rPr>
              <a:t>文本。</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95" name="文本框 94"/>
          <p:cNvSpPr txBox="1"/>
          <p:nvPr/>
        </p:nvSpPr>
        <p:spPr>
          <a:xfrm>
            <a:off x="8113760" y="3315944"/>
            <a:ext cx="1723549"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此处添加</a:t>
            </a:r>
            <a:r>
              <a:rPr lang="zh-CN" altLang="en-US" sz="2000" b="1" dirty="0">
                <a:solidFill>
                  <a:schemeClr val="bg1"/>
                </a:solidFill>
                <a:latin typeface="微软雅黑" pitchFamily="34" charset="-122"/>
                <a:ea typeface="微软雅黑" pitchFamily="34" charset="-122"/>
              </a:rPr>
              <a:t>标</a:t>
            </a:r>
            <a:r>
              <a:rPr lang="zh-CN" altLang="en-US" sz="2000" b="1" dirty="0" smtClean="0">
                <a:solidFill>
                  <a:schemeClr val="bg1"/>
                </a:solidFill>
                <a:latin typeface="微软雅黑" pitchFamily="34" charset="-122"/>
                <a:ea typeface="微软雅黑" pitchFamily="34" charset="-122"/>
              </a:rPr>
              <a:t>题</a:t>
            </a:r>
            <a:endParaRPr lang="zh-CN" altLang="en-US" sz="2000" b="1" dirty="0">
              <a:solidFill>
                <a:schemeClr val="bg1"/>
              </a:solidFill>
              <a:latin typeface="微软雅黑" pitchFamily="34" charset="-122"/>
              <a:ea typeface="微软雅黑" pitchFamily="34" charset="-122"/>
            </a:endParaRPr>
          </a:p>
        </p:txBody>
      </p:sp>
      <p:sp>
        <p:nvSpPr>
          <p:cNvPr id="96" name="文本框 95"/>
          <p:cNvSpPr txBox="1"/>
          <p:nvPr/>
        </p:nvSpPr>
        <p:spPr>
          <a:xfrm>
            <a:off x="8107519" y="3681315"/>
            <a:ext cx="2717251" cy="954107"/>
          </a:xfrm>
          <a:prstGeom prst="rect">
            <a:avLst/>
          </a:prstGeom>
          <a:noFill/>
        </p:spPr>
        <p:txBody>
          <a:bodyPr wrap="square" rtlCol="0">
            <a:spAutoFit/>
          </a:bodyPr>
          <a:lstStyle/>
          <a:p>
            <a:r>
              <a:rPr lang="zh-CN" altLang="en-US" sz="1400" dirty="0">
                <a:solidFill>
                  <a:schemeClr val="bg1"/>
                </a:solidFill>
                <a:latin typeface="微软雅黑" pitchFamily="34" charset="-122"/>
                <a:ea typeface="微软雅黑" pitchFamily="34" charset="-122"/>
              </a:rPr>
              <a:t>简要说明</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sym typeface="微软雅黑" pitchFamily="34" charset="-122"/>
              </a:rPr>
              <a:t>添加文本</a:t>
            </a:r>
            <a:endParaRPr lang="en-US" altLang="zh-CN" sz="1400" dirty="0" smtClean="0">
              <a:solidFill>
                <a:schemeClr val="bg1"/>
              </a:solidFill>
              <a:latin typeface="微软雅黑" pitchFamily="34" charset="-122"/>
              <a:ea typeface="微软雅黑" pitchFamily="34" charset="-122"/>
            </a:endParaRPr>
          </a:p>
          <a:p>
            <a:r>
              <a:rPr lang="zh-CN" altLang="en-US" sz="1400" dirty="0" smtClean="0">
                <a:solidFill>
                  <a:schemeClr val="bg1"/>
                </a:solidFill>
                <a:latin typeface="微软雅黑" pitchFamily="34" charset="-122"/>
                <a:ea typeface="微软雅黑" pitchFamily="34" charset="-122"/>
              </a:rPr>
              <a:t>内容：</a:t>
            </a:r>
            <a:r>
              <a:rPr lang="zh-CN" altLang="en-US" sz="1400" dirty="0">
                <a:solidFill>
                  <a:schemeClr val="bg1"/>
                </a:solidFill>
                <a:latin typeface="微软雅黑" pitchFamily="34" charset="-122"/>
                <a:ea typeface="微软雅黑" pitchFamily="34" charset="-122"/>
                <a:sym typeface="微软雅黑" pitchFamily="34" charset="-122"/>
              </a:rPr>
              <a:t>单击此处添加文本</a:t>
            </a:r>
            <a:r>
              <a:rPr lang="en-US" altLang="zh-CN" sz="1400" dirty="0">
                <a:solidFill>
                  <a:schemeClr val="bg1"/>
                </a:solidFill>
                <a:latin typeface="微软雅黑" pitchFamily="34" charset="-122"/>
                <a:ea typeface="微软雅黑" pitchFamily="34" charset="-122"/>
                <a:sym typeface="微软雅黑" pitchFamily="34" charset="-122"/>
              </a:rPr>
              <a:t>1</a:t>
            </a:r>
            <a:r>
              <a:rPr lang="zh-CN" altLang="en-US" sz="1400" dirty="0">
                <a:solidFill>
                  <a:schemeClr val="bg1"/>
                </a:solidFill>
                <a:latin typeface="微软雅黑" pitchFamily="34" charset="-122"/>
                <a:ea typeface="微软雅黑" pitchFamily="34" charset="-122"/>
                <a:sym typeface="微软雅黑" pitchFamily="34" charset="-122"/>
              </a:rPr>
              <a:t>此处添加文本此处添加文本此处添加</a:t>
            </a:r>
            <a:r>
              <a:rPr lang="zh-CN" altLang="en-US" sz="1400" dirty="0" smtClean="0">
                <a:solidFill>
                  <a:schemeClr val="bg1"/>
                </a:solidFill>
                <a:latin typeface="微软雅黑" pitchFamily="34" charset="-122"/>
                <a:ea typeface="微软雅黑" pitchFamily="34" charset="-122"/>
                <a:sym typeface="微软雅黑" pitchFamily="34" charset="-122"/>
              </a:rPr>
              <a:t>文本。</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97" name="文本框 96"/>
          <p:cNvSpPr txBox="1"/>
          <p:nvPr/>
        </p:nvSpPr>
        <p:spPr>
          <a:xfrm>
            <a:off x="8113760" y="4848079"/>
            <a:ext cx="1723549"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此处添加</a:t>
            </a:r>
            <a:r>
              <a:rPr lang="zh-CN" altLang="en-US" sz="2000" b="1" dirty="0">
                <a:solidFill>
                  <a:schemeClr val="bg1"/>
                </a:solidFill>
                <a:latin typeface="微软雅黑" pitchFamily="34" charset="-122"/>
                <a:ea typeface="微软雅黑" pitchFamily="34" charset="-122"/>
              </a:rPr>
              <a:t>标</a:t>
            </a:r>
            <a:r>
              <a:rPr lang="zh-CN" altLang="en-US" sz="2000" b="1" dirty="0" smtClean="0">
                <a:solidFill>
                  <a:schemeClr val="bg1"/>
                </a:solidFill>
                <a:latin typeface="微软雅黑" pitchFamily="34" charset="-122"/>
                <a:ea typeface="微软雅黑" pitchFamily="34" charset="-122"/>
              </a:rPr>
              <a:t>题</a:t>
            </a:r>
            <a:endParaRPr lang="zh-CN" altLang="en-US" sz="2000" b="1" dirty="0">
              <a:solidFill>
                <a:schemeClr val="bg1"/>
              </a:solidFill>
              <a:latin typeface="微软雅黑" pitchFamily="34" charset="-122"/>
              <a:ea typeface="微软雅黑" pitchFamily="34" charset="-122"/>
            </a:endParaRPr>
          </a:p>
        </p:txBody>
      </p:sp>
      <p:sp>
        <p:nvSpPr>
          <p:cNvPr id="98" name="文本框 97"/>
          <p:cNvSpPr txBox="1"/>
          <p:nvPr/>
        </p:nvSpPr>
        <p:spPr>
          <a:xfrm>
            <a:off x="8107519" y="5213450"/>
            <a:ext cx="2717251" cy="954107"/>
          </a:xfrm>
          <a:prstGeom prst="rect">
            <a:avLst/>
          </a:prstGeom>
          <a:noFill/>
        </p:spPr>
        <p:txBody>
          <a:bodyPr wrap="square" rtlCol="0">
            <a:spAutoFit/>
          </a:bodyPr>
          <a:lstStyle/>
          <a:p>
            <a:r>
              <a:rPr lang="zh-CN" altLang="en-US" sz="1400" dirty="0">
                <a:solidFill>
                  <a:schemeClr val="bg1"/>
                </a:solidFill>
                <a:latin typeface="微软雅黑" pitchFamily="34" charset="-122"/>
                <a:ea typeface="微软雅黑" pitchFamily="34" charset="-122"/>
              </a:rPr>
              <a:t>简要说明</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sym typeface="微软雅黑" pitchFamily="34" charset="-122"/>
              </a:rPr>
              <a:t>添加文本</a:t>
            </a:r>
            <a:endParaRPr lang="en-US" altLang="zh-CN" sz="1400" dirty="0" smtClean="0">
              <a:solidFill>
                <a:schemeClr val="bg1"/>
              </a:solidFill>
              <a:latin typeface="微软雅黑" pitchFamily="34" charset="-122"/>
              <a:ea typeface="微软雅黑" pitchFamily="34" charset="-122"/>
            </a:endParaRPr>
          </a:p>
          <a:p>
            <a:r>
              <a:rPr lang="zh-CN" altLang="en-US" sz="1400" dirty="0" smtClean="0">
                <a:solidFill>
                  <a:schemeClr val="bg1"/>
                </a:solidFill>
                <a:latin typeface="微软雅黑" pitchFamily="34" charset="-122"/>
                <a:ea typeface="微软雅黑" pitchFamily="34" charset="-122"/>
              </a:rPr>
              <a:t>内容：</a:t>
            </a:r>
            <a:r>
              <a:rPr lang="zh-CN" altLang="en-US" sz="1400" dirty="0">
                <a:solidFill>
                  <a:schemeClr val="bg1"/>
                </a:solidFill>
                <a:latin typeface="微软雅黑" pitchFamily="34" charset="-122"/>
                <a:ea typeface="微软雅黑" pitchFamily="34" charset="-122"/>
                <a:sym typeface="微软雅黑" pitchFamily="34" charset="-122"/>
              </a:rPr>
              <a:t>单击此处添加文本</a:t>
            </a:r>
            <a:r>
              <a:rPr lang="en-US" altLang="zh-CN" sz="1400" dirty="0">
                <a:solidFill>
                  <a:schemeClr val="bg1"/>
                </a:solidFill>
                <a:latin typeface="微软雅黑" pitchFamily="34" charset="-122"/>
                <a:ea typeface="微软雅黑" pitchFamily="34" charset="-122"/>
                <a:sym typeface="微软雅黑" pitchFamily="34" charset="-122"/>
              </a:rPr>
              <a:t>1</a:t>
            </a:r>
            <a:r>
              <a:rPr lang="zh-CN" altLang="en-US" sz="1400" dirty="0">
                <a:solidFill>
                  <a:schemeClr val="bg1"/>
                </a:solidFill>
                <a:latin typeface="微软雅黑" pitchFamily="34" charset="-122"/>
                <a:ea typeface="微软雅黑" pitchFamily="34" charset="-122"/>
                <a:sym typeface="微软雅黑" pitchFamily="34" charset="-122"/>
              </a:rPr>
              <a:t>此处添加文本单击此处添加文本</a:t>
            </a:r>
            <a:r>
              <a:rPr lang="en-US" altLang="zh-CN" sz="1400" dirty="0">
                <a:solidFill>
                  <a:schemeClr val="bg1"/>
                </a:solidFill>
                <a:latin typeface="微软雅黑" pitchFamily="34" charset="-122"/>
                <a:ea typeface="微软雅黑" pitchFamily="34" charset="-122"/>
                <a:sym typeface="微软雅黑" pitchFamily="34" charset="-122"/>
              </a:rPr>
              <a:t>1</a:t>
            </a:r>
            <a:r>
              <a:rPr lang="zh-CN" altLang="en-US" sz="1400" dirty="0">
                <a:solidFill>
                  <a:schemeClr val="bg1"/>
                </a:solidFill>
                <a:latin typeface="微软雅黑" pitchFamily="34" charset="-122"/>
                <a:ea typeface="微软雅黑" pitchFamily="34" charset="-122"/>
                <a:sym typeface="微软雅黑" pitchFamily="34" charset="-122"/>
              </a:rPr>
              <a:t>此处添加</a:t>
            </a:r>
            <a:r>
              <a:rPr lang="zh-CN" altLang="en-US" sz="1400" dirty="0" smtClean="0">
                <a:solidFill>
                  <a:schemeClr val="bg1"/>
                </a:solidFill>
                <a:latin typeface="微软雅黑" pitchFamily="34" charset="-122"/>
                <a:ea typeface="微软雅黑" pitchFamily="34" charset="-122"/>
                <a:sym typeface="微软雅黑" pitchFamily="34" charset="-122"/>
              </a:rPr>
              <a:t>文本。</a:t>
            </a:r>
            <a:endParaRPr lang="zh-CN" altLang="en-US" sz="1400"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2016900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250"/>
                                        <p:tgtEl>
                                          <p:spTgt spid="2"/>
                                        </p:tgtEl>
                                        <p:attrNameLst>
                                          <p:attrName>ppt_x</p:attrName>
                                        </p:attrNameLst>
                                      </p:cBhvr>
                                      <p:tavLst>
                                        <p:tav tm="0">
                                          <p:val>
                                            <p:strVal val="#ppt_x-#ppt_w*1.125000"/>
                                          </p:val>
                                        </p:tav>
                                        <p:tav tm="100000">
                                          <p:val>
                                            <p:strVal val="#ppt_x"/>
                                          </p:val>
                                        </p:tav>
                                      </p:tavLst>
                                    </p:anim>
                                    <p:animEffect transition="in" filter="wipe(right)">
                                      <p:cBhvr>
                                        <p:cTn id="16" dur="250"/>
                                        <p:tgtEl>
                                          <p:spTgt spid="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1750"/>
                            </p:stCondLst>
                            <p:childTnLst>
                              <p:par>
                                <p:cTn id="25" presetID="1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250"/>
                                        <p:tgtEl>
                                          <p:spTgt spid="3"/>
                                        </p:tgtEl>
                                        <p:attrNameLst>
                                          <p:attrName>ppt_x</p:attrName>
                                        </p:attrNameLst>
                                      </p:cBhvr>
                                      <p:tavLst>
                                        <p:tav tm="0">
                                          <p:val>
                                            <p:strVal val="#ppt_x-#ppt_w*1.125000"/>
                                          </p:val>
                                        </p:tav>
                                        <p:tav tm="100000">
                                          <p:val>
                                            <p:strVal val="#ppt_x"/>
                                          </p:val>
                                        </p:tav>
                                      </p:tavLst>
                                    </p:anim>
                                    <p:animEffect transition="in" filter="wipe(right)">
                                      <p:cBhvr>
                                        <p:cTn id="28" dur="250"/>
                                        <p:tgtEl>
                                          <p:spTgt spid="3"/>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wipe(left)">
                                      <p:cBhvr>
                                        <p:cTn id="35" dur="500"/>
                                        <p:tgtEl>
                                          <p:spTgt spid="90"/>
                                        </p:tgtEl>
                                      </p:cBhvr>
                                    </p:animEffect>
                                  </p:childTnLst>
                                </p:cTn>
                              </p:par>
                            </p:childTnLst>
                          </p:cTn>
                        </p:par>
                        <p:par>
                          <p:cTn id="36" fill="hold">
                            <p:stCondLst>
                              <p:cond delay="2500"/>
                            </p:stCondLst>
                            <p:childTnLst>
                              <p:par>
                                <p:cTn id="37" presetID="1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250"/>
                                        <p:tgtEl>
                                          <p:spTgt spid="6"/>
                                        </p:tgtEl>
                                        <p:attrNameLst>
                                          <p:attrName>ppt_x</p:attrName>
                                        </p:attrNameLst>
                                      </p:cBhvr>
                                      <p:tavLst>
                                        <p:tav tm="0">
                                          <p:val>
                                            <p:strVal val="#ppt_x-#ppt_w*1.125000"/>
                                          </p:val>
                                        </p:tav>
                                        <p:tav tm="100000">
                                          <p:val>
                                            <p:strVal val="#ppt_x"/>
                                          </p:val>
                                        </p:tav>
                                      </p:tavLst>
                                    </p:anim>
                                    <p:animEffect transition="in" filter="wipe(right)">
                                      <p:cBhvr>
                                        <p:cTn id="40" dur="250"/>
                                        <p:tgtEl>
                                          <p:spTgt spid="6"/>
                                        </p:tgtEl>
                                      </p:cBhvr>
                                    </p:animEffect>
                                  </p:childTnLst>
                                </p:cTn>
                              </p:par>
                            </p:childTnLst>
                          </p:cTn>
                        </p:par>
                        <p:par>
                          <p:cTn id="41" fill="hold">
                            <p:stCondLst>
                              <p:cond delay="2750"/>
                            </p:stCondLst>
                            <p:childTnLst>
                              <p:par>
                                <p:cTn id="42" presetID="22" presetClass="entr" presetSubtype="8" fill="hold" grpId="0" nodeType="afterEffect">
                                  <p:stCondLst>
                                    <p:cond delay="0"/>
                                  </p:stCondLst>
                                  <p:childTnLst>
                                    <p:set>
                                      <p:cBhvr>
                                        <p:cTn id="43" dur="1" fill="hold">
                                          <p:stCondLst>
                                            <p:cond delay="0"/>
                                          </p:stCondLst>
                                        </p:cTn>
                                        <p:tgtEl>
                                          <p:spTgt spid="91"/>
                                        </p:tgtEl>
                                        <p:attrNameLst>
                                          <p:attrName>style.visibility</p:attrName>
                                        </p:attrNameLst>
                                      </p:cBhvr>
                                      <p:to>
                                        <p:strVal val="visible"/>
                                      </p:to>
                                    </p:set>
                                    <p:animEffect transition="in" filter="wipe(left)">
                                      <p:cBhvr>
                                        <p:cTn id="44" dur="500"/>
                                        <p:tgtEl>
                                          <p:spTgt spid="9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wipe(left)">
                                      <p:cBhvr>
                                        <p:cTn id="47" dur="500"/>
                                        <p:tgtEl>
                                          <p:spTgt spid="92"/>
                                        </p:tgtEl>
                                      </p:cBhvr>
                                    </p:animEffect>
                                  </p:childTnLst>
                                </p:cTn>
                              </p:par>
                            </p:childTnLst>
                          </p:cTn>
                        </p:par>
                        <p:par>
                          <p:cTn id="48" fill="hold">
                            <p:stCondLst>
                              <p:cond delay="3250"/>
                            </p:stCondLst>
                            <p:childTnLst>
                              <p:par>
                                <p:cTn id="49" presetID="12" presetClass="entr" presetSubtype="8"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250"/>
                                        <p:tgtEl>
                                          <p:spTgt spid="4"/>
                                        </p:tgtEl>
                                        <p:attrNameLst>
                                          <p:attrName>ppt_x</p:attrName>
                                        </p:attrNameLst>
                                      </p:cBhvr>
                                      <p:tavLst>
                                        <p:tav tm="0">
                                          <p:val>
                                            <p:strVal val="#ppt_x-#ppt_w*1.125000"/>
                                          </p:val>
                                        </p:tav>
                                        <p:tav tm="100000">
                                          <p:val>
                                            <p:strVal val="#ppt_x"/>
                                          </p:val>
                                        </p:tav>
                                      </p:tavLst>
                                    </p:anim>
                                    <p:animEffect transition="in" filter="wipe(right)">
                                      <p:cBhvr>
                                        <p:cTn id="52" dur="250"/>
                                        <p:tgtEl>
                                          <p:spTgt spid="4"/>
                                        </p:tgtEl>
                                      </p:cBhvr>
                                    </p:animEffect>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wipe(left)">
                                      <p:cBhvr>
                                        <p:cTn id="56" dur="500"/>
                                        <p:tgtEl>
                                          <p:spTgt spid="9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wipe(left)">
                                      <p:cBhvr>
                                        <p:cTn id="59" dur="500"/>
                                        <p:tgtEl>
                                          <p:spTgt spid="94"/>
                                        </p:tgtEl>
                                      </p:cBhvr>
                                    </p:animEffect>
                                  </p:childTnLst>
                                </p:cTn>
                              </p:par>
                            </p:childTnLst>
                          </p:cTn>
                        </p:par>
                        <p:par>
                          <p:cTn id="60" fill="hold">
                            <p:stCondLst>
                              <p:cond delay="4000"/>
                            </p:stCondLst>
                            <p:childTnLst>
                              <p:par>
                                <p:cTn id="61" presetID="12" presetClass="entr" presetSubtype="8"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250"/>
                                        <p:tgtEl>
                                          <p:spTgt spid="5"/>
                                        </p:tgtEl>
                                        <p:attrNameLst>
                                          <p:attrName>ppt_x</p:attrName>
                                        </p:attrNameLst>
                                      </p:cBhvr>
                                      <p:tavLst>
                                        <p:tav tm="0">
                                          <p:val>
                                            <p:strVal val="#ppt_x-#ppt_w*1.125000"/>
                                          </p:val>
                                        </p:tav>
                                        <p:tav tm="100000">
                                          <p:val>
                                            <p:strVal val="#ppt_x"/>
                                          </p:val>
                                        </p:tav>
                                      </p:tavLst>
                                    </p:anim>
                                    <p:animEffect transition="in" filter="wipe(right)">
                                      <p:cBhvr>
                                        <p:cTn id="64" dur="250"/>
                                        <p:tgtEl>
                                          <p:spTgt spid="5"/>
                                        </p:tgtEl>
                                      </p:cBhvr>
                                    </p:animEffect>
                                  </p:childTnLst>
                                </p:cTn>
                              </p:par>
                            </p:childTnLst>
                          </p:cTn>
                        </p:par>
                        <p:par>
                          <p:cTn id="65" fill="hold">
                            <p:stCondLst>
                              <p:cond delay="4250"/>
                            </p:stCondLst>
                            <p:childTnLst>
                              <p:par>
                                <p:cTn id="66" presetID="22" presetClass="entr" presetSubtype="8" fill="hold" grpId="0" nodeType="after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wipe(left)">
                                      <p:cBhvr>
                                        <p:cTn id="71" dur="500"/>
                                        <p:tgtEl>
                                          <p:spTgt spid="96"/>
                                        </p:tgtEl>
                                      </p:cBhvr>
                                    </p:animEffect>
                                  </p:childTnLst>
                                </p:cTn>
                              </p:par>
                            </p:childTnLst>
                          </p:cTn>
                        </p:par>
                        <p:par>
                          <p:cTn id="72" fill="hold">
                            <p:stCondLst>
                              <p:cond delay="4750"/>
                            </p:stCondLst>
                            <p:childTnLst>
                              <p:par>
                                <p:cTn id="73" presetID="12" presetClass="entr" presetSubtype="8"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250"/>
                                        <p:tgtEl>
                                          <p:spTgt spid="7"/>
                                        </p:tgtEl>
                                        <p:attrNameLst>
                                          <p:attrName>ppt_x</p:attrName>
                                        </p:attrNameLst>
                                      </p:cBhvr>
                                      <p:tavLst>
                                        <p:tav tm="0">
                                          <p:val>
                                            <p:strVal val="#ppt_x-#ppt_w*1.125000"/>
                                          </p:val>
                                        </p:tav>
                                        <p:tav tm="100000">
                                          <p:val>
                                            <p:strVal val="#ppt_x"/>
                                          </p:val>
                                        </p:tav>
                                      </p:tavLst>
                                    </p:anim>
                                    <p:animEffect transition="in" filter="wipe(right)">
                                      <p:cBhvr>
                                        <p:cTn id="76" dur="250"/>
                                        <p:tgtEl>
                                          <p:spTgt spid="7"/>
                                        </p:tgtEl>
                                      </p:cBhvr>
                                    </p:animEffect>
                                  </p:childTnLst>
                                </p:cTn>
                              </p:par>
                            </p:childTnLst>
                          </p:cTn>
                        </p:par>
                        <p:par>
                          <p:cTn id="77" fill="hold">
                            <p:stCondLst>
                              <p:cond delay="5000"/>
                            </p:stCondLst>
                            <p:childTnLst>
                              <p:par>
                                <p:cTn id="78" presetID="22" presetClass="entr" presetSubtype="8" fill="hold" grpId="0" nodeType="after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wipe(left)">
                                      <p:cBhvr>
                                        <p:cTn id="80" dur="500"/>
                                        <p:tgtEl>
                                          <p:spTgt spid="9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wipe(left)">
                                      <p:cBhvr>
                                        <p:cTn id="8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9" grpId="0"/>
      <p:bldP spid="89" grpId="0"/>
      <p:bldP spid="90" grpId="0"/>
      <p:bldP spid="91" grpId="0"/>
      <p:bldP spid="92" grpId="0"/>
      <p:bldP spid="93" grpId="0"/>
      <p:bldP spid="94" grpId="0"/>
      <p:bldP spid="95" grpId="0"/>
      <p:bldP spid="96" grpId="0"/>
      <p:bldP spid="97" grpId="0"/>
      <p:bldP spid="9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873647" y="981238"/>
            <a:ext cx="4444706" cy="1107988"/>
          </a:xfrm>
          <a:prstGeom prst="rect">
            <a:avLst/>
          </a:prstGeom>
        </p:spPr>
        <p:txBody>
          <a:bodyPr wrap="square" lIns="91432" tIns="45716" rIns="91432" bIns="45716" anchor="t">
            <a:spAutoFit/>
          </a:bodyPr>
          <a:lstStyle/>
          <a:p>
            <a:pPr algn="ctr" fontAlgn="ctr"/>
            <a:r>
              <a:rPr lang="zh-CN" altLang="en-US" sz="6600" b="1" spc="800" dirty="0" smtClean="0">
                <a:solidFill>
                  <a:schemeClr val="bg1"/>
                </a:solidFill>
                <a:latin typeface="微软雅黑" pitchFamily="34" charset="-122"/>
                <a:ea typeface="微软雅黑" pitchFamily="34" charset="-122"/>
              </a:rPr>
              <a:t>谢谢观看</a:t>
            </a:r>
            <a:endParaRPr lang="zh-CN" altLang="en-US" sz="6600" b="1" spc="800" dirty="0">
              <a:solidFill>
                <a:schemeClr val="bg1"/>
              </a:solidFill>
              <a:latin typeface="微软雅黑" pitchFamily="34" charset="-122"/>
              <a:ea typeface="微软雅黑" pitchFamily="34" charset="-122"/>
            </a:endParaRPr>
          </a:p>
        </p:txBody>
      </p:sp>
      <p:sp>
        <p:nvSpPr>
          <p:cNvPr id="26" name="矩形 25"/>
          <p:cNvSpPr/>
          <p:nvPr/>
        </p:nvSpPr>
        <p:spPr>
          <a:xfrm>
            <a:off x="2877229" y="2392893"/>
            <a:ext cx="6437542" cy="1754318"/>
          </a:xfrm>
          <a:prstGeom prst="rect">
            <a:avLst/>
          </a:prstGeom>
        </p:spPr>
        <p:txBody>
          <a:bodyPr wrap="square" lIns="91432" tIns="45716" rIns="91432" bIns="45716">
            <a:spAutoFit/>
          </a:bodyPr>
          <a:lstStyle/>
          <a:p>
            <a:pPr algn="ctr">
              <a:lnSpc>
                <a:spcPct val="150000"/>
              </a:lnSpc>
              <a:defRPr/>
            </a:pPr>
            <a:r>
              <a:rPr lang="zh-CN" altLang="en-US" kern="0" dirty="0">
                <a:solidFill>
                  <a:schemeClr val="bg1"/>
                </a:solidFill>
                <a:latin typeface="微软雅黑" pitchFamily="34" charset="-122"/>
                <a:ea typeface="微软雅黑" pitchFamily="34" charset="-122"/>
              </a:rPr>
              <a:t>单击此处添加文本</a:t>
            </a:r>
            <a:r>
              <a:rPr lang="en-US" altLang="zh-CN" kern="0" dirty="0">
                <a:solidFill>
                  <a:schemeClr val="bg1"/>
                </a:solidFill>
                <a:latin typeface="微软雅黑" pitchFamily="34" charset="-122"/>
                <a:ea typeface="微软雅黑" pitchFamily="34" charset="-122"/>
              </a:rPr>
              <a:t>1</a:t>
            </a:r>
            <a:r>
              <a:rPr lang="zh-CN" altLang="en-US" kern="0" dirty="0">
                <a:solidFill>
                  <a:schemeClr val="bg1"/>
                </a:solidFill>
                <a:latin typeface="微软雅黑" pitchFamily="34" charset="-122"/>
                <a:ea typeface="微软雅黑" pitchFamily="34" charset="-122"/>
              </a:rPr>
              <a:t>此处添加文本此处添加</a:t>
            </a:r>
            <a:r>
              <a:rPr lang="zh-CN" altLang="en-US" kern="0" dirty="0" smtClean="0">
                <a:solidFill>
                  <a:schemeClr val="bg1"/>
                </a:solidFill>
                <a:latin typeface="微软雅黑" pitchFamily="34" charset="-122"/>
                <a:ea typeface="微软雅黑" pitchFamily="34" charset="-122"/>
              </a:rPr>
              <a:t>文本</a:t>
            </a:r>
            <a:endParaRPr lang="en-US" altLang="zh-CN" kern="0" dirty="0" smtClean="0">
              <a:solidFill>
                <a:schemeClr val="bg1"/>
              </a:solidFill>
              <a:latin typeface="微软雅黑" pitchFamily="34" charset="-122"/>
              <a:ea typeface="微软雅黑" pitchFamily="34" charset="-122"/>
            </a:endParaRPr>
          </a:p>
          <a:p>
            <a:pPr algn="ctr">
              <a:lnSpc>
                <a:spcPct val="150000"/>
              </a:lnSpc>
              <a:defRPr/>
            </a:pPr>
            <a:r>
              <a:rPr lang="zh-CN" altLang="en-US" kern="0" dirty="0" smtClean="0">
                <a:solidFill>
                  <a:schemeClr val="bg1"/>
                </a:solidFill>
                <a:latin typeface="微软雅黑" pitchFamily="34" charset="-122"/>
                <a:ea typeface="微软雅黑" pitchFamily="34" charset="-122"/>
              </a:rPr>
              <a:t>此处</a:t>
            </a:r>
            <a:r>
              <a:rPr lang="zh-CN" altLang="en-US" kern="0" dirty="0">
                <a:solidFill>
                  <a:schemeClr val="bg1"/>
                </a:solidFill>
                <a:latin typeface="微软雅黑" pitchFamily="34" charset="-122"/>
                <a:ea typeface="微软雅黑" pitchFamily="34" charset="-122"/>
              </a:rPr>
              <a:t>添加文本此处添加文本此处添加文本此处添加文本此处添加文本单击此处添加文本</a:t>
            </a:r>
            <a:r>
              <a:rPr lang="en-US" altLang="zh-CN" kern="0" dirty="0">
                <a:solidFill>
                  <a:schemeClr val="bg1"/>
                </a:solidFill>
                <a:latin typeface="微软雅黑" pitchFamily="34" charset="-122"/>
                <a:ea typeface="微软雅黑" pitchFamily="34" charset="-122"/>
              </a:rPr>
              <a:t>1</a:t>
            </a:r>
            <a:r>
              <a:rPr lang="zh-CN" altLang="en-US" kern="0" dirty="0">
                <a:solidFill>
                  <a:schemeClr val="bg1"/>
                </a:solidFill>
                <a:latin typeface="微软雅黑" pitchFamily="34" charset="-122"/>
                <a:ea typeface="微软雅黑" pitchFamily="34" charset="-122"/>
              </a:rPr>
              <a:t>此处添加</a:t>
            </a:r>
            <a:r>
              <a:rPr lang="zh-CN" altLang="en-US" kern="0" dirty="0" smtClean="0">
                <a:solidFill>
                  <a:schemeClr val="bg1"/>
                </a:solidFill>
                <a:latin typeface="微软雅黑" pitchFamily="34" charset="-122"/>
                <a:ea typeface="微软雅黑" pitchFamily="34" charset="-122"/>
              </a:rPr>
              <a:t>文本此处</a:t>
            </a:r>
            <a:r>
              <a:rPr lang="zh-CN" altLang="en-US" kern="0" dirty="0">
                <a:solidFill>
                  <a:schemeClr val="bg1"/>
                </a:solidFill>
                <a:latin typeface="微软雅黑" pitchFamily="34" charset="-122"/>
                <a:ea typeface="微软雅黑" pitchFamily="34" charset="-122"/>
              </a:rPr>
              <a:t>添加文本</a:t>
            </a:r>
            <a:r>
              <a:rPr lang="zh-CN" altLang="en-US" kern="0" dirty="0" smtClean="0">
                <a:solidFill>
                  <a:schemeClr val="bg1"/>
                </a:solidFill>
                <a:latin typeface="微软雅黑" pitchFamily="34" charset="-122"/>
                <a:ea typeface="微软雅黑" pitchFamily="34" charset="-122"/>
              </a:rPr>
              <a:t>此处</a:t>
            </a:r>
            <a:endParaRPr lang="en-US" altLang="zh-CN" kern="0" dirty="0" smtClean="0">
              <a:solidFill>
                <a:schemeClr val="bg1"/>
              </a:solidFill>
              <a:latin typeface="微软雅黑" pitchFamily="34" charset="-122"/>
              <a:ea typeface="微软雅黑" pitchFamily="34" charset="-122"/>
            </a:endParaRPr>
          </a:p>
          <a:p>
            <a:pPr algn="ctr">
              <a:lnSpc>
                <a:spcPct val="150000"/>
              </a:lnSpc>
              <a:defRPr/>
            </a:pPr>
            <a:r>
              <a:rPr lang="zh-CN" altLang="en-US" kern="0" dirty="0" smtClean="0">
                <a:solidFill>
                  <a:schemeClr val="bg1"/>
                </a:solidFill>
                <a:latin typeface="微软雅黑" pitchFamily="34" charset="-122"/>
                <a:ea typeface="微软雅黑" pitchFamily="34" charset="-122"/>
              </a:rPr>
              <a:t>添加</a:t>
            </a:r>
            <a:r>
              <a:rPr lang="zh-CN" altLang="en-US" kern="0" dirty="0">
                <a:solidFill>
                  <a:schemeClr val="bg1"/>
                </a:solidFill>
                <a:latin typeface="微软雅黑" pitchFamily="34" charset="-122"/>
                <a:ea typeface="微软雅黑" pitchFamily="34" charset="-122"/>
              </a:rPr>
              <a:t>文本此处添加文本！</a:t>
            </a:r>
          </a:p>
        </p:txBody>
      </p:sp>
      <p:sp>
        <p:nvSpPr>
          <p:cNvPr id="27" name="矩形 26"/>
          <p:cNvSpPr/>
          <p:nvPr/>
        </p:nvSpPr>
        <p:spPr>
          <a:xfrm>
            <a:off x="4571802" y="4915922"/>
            <a:ext cx="3048396" cy="499616"/>
          </a:xfrm>
          <a:prstGeom prst="rect">
            <a:avLst/>
          </a:prstGeom>
        </p:spPr>
        <p:txBody>
          <a:bodyPr wrap="square" lIns="91432" tIns="45716" rIns="91432" bIns="45716">
            <a:spAutoFit/>
          </a:bodyPr>
          <a:lstStyle/>
          <a:p>
            <a:pPr algn="ctr">
              <a:lnSpc>
                <a:spcPct val="150000"/>
              </a:lnSpc>
            </a:pPr>
            <a:r>
              <a:rPr lang="zh-CN" altLang="en-US" sz="2000" dirty="0">
                <a:solidFill>
                  <a:schemeClr val="bg1">
                    <a:lumMod val="95000"/>
                  </a:schemeClr>
                </a:solidFill>
                <a:latin typeface="微软雅黑" pitchFamily="34" charset="-122"/>
                <a:ea typeface="微软雅黑" pitchFamily="34" charset="-122"/>
              </a:rPr>
              <a:t>商业通用</a:t>
            </a:r>
            <a:r>
              <a:rPr lang="en-US" altLang="zh-CN" sz="2000" dirty="0">
                <a:solidFill>
                  <a:schemeClr val="bg1">
                    <a:lumMod val="95000"/>
                  </a:schemeClr>
                </a:solidFill>
                <a:latin typeface="微软雅黑" pitchFamily="34" charset="-122"/>
                <a:ea typeface="微软雅黑" pitchFamily="34" charset="-122"/>
              </a:rPr>
              <a:t>IOS</a:t>
            </a:r>
            <a:r>
              <a:rPr lang="zh-CN" altLang="en-US" sz="2000" dirty="0">
                <a:solidFill>
                  <a:schemeClr val="bg1">
                    <a:lumMod val="95000"/>
                  </a:schemeClr>
                </a:solidFill>
                <a:latin typeface="微软雅黑" pitchFamily="34" charset="-122"/>
                <a:ea typeface="微软雅黑" pitchFamily="34" charset="-122"/>
              </a:rPr>
              <a:t>风格</a:t>
            </a:r>
            <a:r>
              <a:rPr lang="zh-CN" altLang="en-US" sz="2000" dirty="0" smtClean="0">
                <a:solidFill>
                  <a:schemeClr val="bg1">
                    <a:lumMod val="95000"/>
                  </a:schemeClr>
                </a:solidFill>
                <a:latin typeface="微软雅黑" pitchFamily="34" charset="-122"/>
                <a:ea typeface="微软雅黑" pitchFamily="34" charset="-122"/>
              </a:rPr>
              <a:t>模板！</a:t>
            </a:r>
            <a:endParaRPr lang="zh-CN" altLang="en-US" sz="2000" dirty="0">
              <a:solidFill>
                <a:schemeClr val="bg1">
                  <a:lumMod val="95000"/>
                </a:schemeClr>
              </a:solidFill>
              <a:latin typeface="微软雅黑" pitchFamily="34" charset="-122"/>
              <a:ea typeface="微软雅黑" pitchFamily="34" charset="-122"/>
            </a:endParaRPr>
          </a:p>
        </p:txBody>
      </p:sp>
      <p:sp>
        <p:nvSpPr>
          <p:cNvPr id="9" name="等腰三角形 8"/>
          <p:cNvSpPr/>
          <p:nvPr/>
        </p:nvSpPr>
        <p:spPr>
          <a:xfrm>
            <a:off x="949560" y="3746200"/>
            <a:ext cx="834952" cy="71978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0" name="等腰三角形 9"/>
          <p:cNvSpPr/>
          <p:nvPr/>
        </p:nvSpPr>
        <p:spPr>
          <a:xfrm>
            <a:off x="9903177" y="3857222"/>
            <a:ext cx="706166" cy="6087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2" name="等腰三角形 11"/>
          <p:cNvSpPr/>
          <p:nvPr/>
        </p:nvSpPr>
        <p:spPr>
          <a:xfrm>
            <a:off x="-1" y="2862140"/>
            <a:ext cx="995083" cy="160384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3" name="等腰三角形 12"/>
          <p:cNvSpPr/>
          <p:nvPr/>
        </p:nvSpPr>
        <p:spPr>
          <a:xfrm>
            <a:off x="1784512" y="4034039"/>
            <a:ext cx="417476" cy="431947"/>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4" name="等腰三角形 13"/>
          <p:cNvSpPr/>
          <p:nvPr/>
        </p:nvSpPr>
        <p:spPr>
          <a:xfrm>
            <a:off x="10609343" y="3746200"/>
            <a:ext cx="834952" cy="719786"/>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5" name="等腰三角形 14"/>
          <p:cNvSpPr/>
          <p:nvPr/>
        </p:nvSpPr>
        <p:spPr>
          <a:xfrm>
            <a:off x="11357048" y="2956269"/>
            <a:ext cx="834952" cy="1509717"/>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itchFamily="34" charset="-122"/>
            </a:endParaRPr>
          </a:p>
        </p:txBody>
      </p:sp>
      <p:sp>
        <p:nvSpPr>
          <p:cNvPr id="16" name="任意多边形 15"/>
          <p:cNvSpPr/>
          <p:nvPr/>
        </p:nvSpPr>
        <p:spPr>
          <a:xfrm flipH="1">
            <a:off x="4323653" y="5603783"/>
            <a:ext cx="3361450" cy="407363"/>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17" name="TextBox 25"/>
          <p:cNvSpPr txBox="1"/>
          <p:nvPr/>
        </p:nvSpPr>
        <p:spPr>
          <a:xfrm>
            <a:off x="4276753" y="5633955"/>
            <a:ext cx="3638495" cy="338554"/>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600" dirty="0" smtClean="0"/>
              <a:t>主讲人：张某某  时间：某月某日</a:t>
            </a:r>
            <a:endParaRPr lang="zh-CN" altLang="en-US" sz="1600" dirty="0"/>
          </a:p>
        </p:txBody>
      </p:sp>
    </p:spTree>
    <p:extLst>
      <p:ext uri="{BB962C8B-B14F-4D97-AF65-F5344CB8AC3E}">
        <p14:creationId xmlns:p14="http://schemas.microsoft.com/office/powerpoint/2010/main" val="348101550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36" presetClass="emph" presetSubtype="0" fill="hold" grpId="1" nodeType="withEffect">
                                  <p:stCondLst>
                                    <p:cond delay="0"/>
                                  </p:stCondLst>
                                  <p:iterate type="lt">
                                    <p:tmPct val="30000"/>
                                  </p:iterate>
                                  <p:childTnLst>
                                    <p:animScale>
                                      <p:cBhvr>
                                        <p:cTn id="13" dur="150" autoRev="1" fill="hold">
                                          <p:stCondLst>
                                            <p:cond delay="0"/>
                                          </p:stCondLst>
                                        </p:cTn>
                                        <p:tgtEl>
                                          <p:spTgt spid="26"/>
                                        </p:tgtEl>
                                      </p:cBhvr>
                                      <p:to x="80000" y="100000"/>
                                    </p:animScale>
                                    <p:anim by="(#ppt_w*0.10)" calcmode="lin" valueType="num">
                                      <p:cBhvr>
                                        <p:cTn id="14" dur="150" autoRev="1" fill="hold">
                                          <p:stCondLst>
                                            <p:cond delay="0"/>
                                          </p:stCondLst>
                                        </p:cTn>
                                        <p:tgtEl>
                                          <p:spTgt spid="26"/>
                                        </p:tgtEl>
                                        <p:attrNameLst>
                                          <p:attrName>ppt_x</p:attrName>
                                        </p:attrNameLst>
                                      </p:cBhvr>
                                    </p:anim>
                                    <p:anim by="(-#ppt_w*0.10)" calcmode="lin" valueType="num">
                                      <p:cBhvr>
                                        <p:cTn id="15" dur="150" autoRev="1" fill="hold">
                                          <p:stCondLst>
                                            <p:cond delay="0"/>
                                          </p:stCondLst>
                                        </p:cTn>
                                        <p:tgtEl>
                                          <p:spTgt spid="26"/>
                                        </p:tgtEl>
                                        <p:attrNameLst>
                                          <p:attrName>ppt_y</p:attrName>
                                        </p:attrNameLst>
                                      </p:cBhvr>
                                    </p:anim>
                                    <p:animRot by="-480000">
                                      <p:cBhvr>
                                        <p:cTn id="16" dur="150" autoRev="1" fill="hold">
                                          <p:stCondLst>
                                            <p:cond delay="0"/>
                                          </p:stCondLst>
                                        </p:cTn>
                                        <p:tgtEl>
                                          <p:spTgt spid="26"/>
                                        </p:tgtEl>
                                        <p:attrNameLst>
                                          <p:attrName>r</p:attrName>
                                        </p:attrNameLst>
                                      </p:cBhvr>
                                    </p:animRot>
                                  </p:childTnLst>
                                </p:cTn>
                              </p:par>
                            </p:childTnLst>
                          </p:cTn>
                        </p:par>
                        <p:par>
                          <p:cTn id="17" fill="hold">
                            <p:stCondLst>
                              <p:cond delay="8360"/>
                            </p:stCondLst>
                            <p:childTnLst>
                              <p:par>
                                <p:cTn id="18" presetID="42"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9360"/>
                            </p:stCondLst>
                            <p:childTnLst>
                              <p:par>
                                <p:cTn id="24" presetID="49" presetClass="entr" presetSubtype="0" decel="10000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 calcmode="lin" valueType="num">
                                      <p:cBhvr>
                                        <p:cTn id="28" dur="500" fill="hold"/>
                                        <p:tgtEl>
                                          <p:spTgt spid="17"/>
                                        </p:tgtEl>
                                        <p:attrNameLst>
                                          <p:attrName>style.rotation</p:attrName>
                                        </p:attrNameLst>
                                      </p:cBhvr>
                                      <p:tavLst>
                                        <p:tav tm="0">
                                          <p:val>
                                            <p:fltVal val="360"/>
                                          </p:val>
                                        </p:tav>
                                        <p:tav tm="100000">
                                          <p:val>
                                            <p:fltVal val="0"/>
                                          </p:val>
                                        </p:tav>
                                      </p:tavLst>
                                    </p:anim>
                                    <p:animEffect transition="in" filter="fade">
                                      <p:cBhvr>
                                        <p:cTn id="29" dur="500"/>
                                        <p:tgtEl>
                                          <p:spTgt spid="1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 calcmode="lin" valueType="num">
                                      <p:cBhvr>
                                        <p:cTn id="34" dur="500" fill="hold"/>
                                        <p:tgtEl>
                                          <p:spTgt spid="16"/>
                                        </p:tgtEl>
                                        <p:attrNameLst>
                                          <p:attrName>style.rotation</p:attrName>
                                        </p:attrNameLst>
                                      </p:cBhvr>
                                      <p:tavLst>
                                        <p:tav tm="0">
                                          <p:val>
                                            <p:fltVal val="360"/>
                                          </p:val>
                                        </p:tav>
                                        <p:tav tm="100000">
                                          <p:val>
                                            <p:fltVal val="0"/>
                                          </p:val>
                                        </p:tav>
                                      </p:tavLst>
                                    </p:anim>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6" grpId="1"/>
      <p:bldP spid="27" grpId="0"/>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728653" y="1678417"/>
            <a:ext cx="8460430"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spcBef>
                <a:spcPct val="0"/>
              </a:spcBef>
              <a:buNone/>
            </a:pPr>
            <a:r>
              <a:rPr lang="zh-CN" altLang="en-US" sz="1400" dirty="0">
                <a:solidFill>
                  <a:schemeClr val="bg1"/>
                </a:solidFill>
                <a:latin typeface="微软雅黑" pitchFamily="34" charset="-122"/>
                <a:ea typeface="微软雅黑" pitchFamily="34" charset="-122"/>
              </a:rPr>
              <a:t>您的内容打在这里</a:t>
            </a:r>
            <a:r>
              <a:rPr lang="zh-CN" altLang="en-US"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或者通过复制您的文本后，在此框中选择粘贴，并选择只保留文字。</a:t>
            </a:r>
            <a:r>
              <a:rPr lang="zh-CN" altLang="en-US" sz="1400" dirty="0">
                <a:solidFill>
                  <a:schemeClr val="bg1"/>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p>
        </p:txBody>
      </p:sp>
      <p:sp>
        <p:nvSpPr>
          <p:cNvPr id="42"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sym typeface="Impact" pitchFamily="34" charset="0"/>
              </a:rPr>
              <a:t>单击此处添加主题</a:t>
            </a:r>
            <a:endParaRPr lang="zh-CN" altLang="en-US" sz="2933" b="1" dirty="0">
              <a:solidFill>
                <a:schemeClr val="bg1"/>
              </a:solidFill>
              <a:latin typeface="Arial" panose="020B0604020202020204" pitchFamily="34" charset="0"/>
              <a:cs typeface="Arial" panose="020B0604020202020204" pitchFamily="34" charset="0"/>
            </a:endParaRPr>
          </a:p>
        </p:txBody>
      </p:sp>
      <p:grpSp>
        <p:nvGrpSpPr>
          <p:cNvPr id="43" name="组合 42"/>
          <p:cNvGrpSpPr/>
          <p:nvPr/>
        </p:nvGrpSpPr>
        <p:grpSpPr>
          <a:xfrm>
            <a:off x="5334856" y="570216"/>
            <a:ext cx="263341" cy="395013"/>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6" name="矩形 47"/>
          <p:cNvSpPr>
            <a:spLocks noChangeArrowheads="1"/>
          </p:cNvSpPr>
          <p:nvPr/>
        </p:nvSpPr>
        <p:spPr bwMode="auto">
          <a:xfrm>
            <a:off x="6885973" y="3449406"/>
            <a:ext cx="4161442"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右键点击图片选择设置图片格式可直接替换图片，在此录入上述图表的描述说明。您可以点击文字框输入您的描述说明，或者通过复制粘贴 。</a:t>
            </a: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67" name="矩形 3"/>
          <p:cNvSpPr>
            <a:spLocks noChangeArrowheads="1"/>
          </p:cNvSpPr>
          <p:nvPr/>
        </p:nvSpPr>
        <p:spPr bwMode="auto">
          <a:xfrm>
            <a:off x="6902496" y="2897749"/>
            <a:ext cx="219032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a:solidFill>
                  <a:schemeClr val="bg1"/>
                </a:solidFill>
                <a:latin typeface="Arial" panose="020B0604020202020204" pitchFamily="34" charset="0"/>
                <a:ea typeface="微软雅黑" pitchFamily="34" charset="-122"/>
                <a:cs typeface="Arial" panose="020B0604020202020204" pitchFamily="34" charset="0"/>
              </a:rPr>
              <a:t>单击此处添加主题</a:t>
            </a:r>
          </a:p>
        </p:txBody>
      </p:sp>
      <p:sp>
        <p:nvSpPr>
          <p:cNvPr id="68" name="矩形 67"/>
          <p:cNvSpPr/>
          <p:nvPr/>
        </p:nvSpPr>
        <p:spPr>
          <a:xfrm>
            <a:off x="6961619" y="3358700"/>
            <a:ext cx="599800" cy="40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69" name="矩形 68"/>
          <p:cNvSpPr/>
          <p:nvPr/>
        </p:nvSpPr>
        <p:spPr>
          <a:xfrm>
            <a:off x="7576469" y="3358700"/>
            <a:ext cx="1215000" cy="40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70" name="矩形 47"/>
          <p:cNvSpPr>
            <a:spLocks noChangeArrowheads="1"/>
          </p:cNvSpPr>
          <p:nvPr/>
        </p:nvSpPr>
        <p:spPr bwMode="auto">
          <a:xfrm>
            <a:off x="6885973" y="5323901"/>
            <a:ext cx="4161442"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右键点击图片选择设置图片格式可直接替换图片，在此录入上述图表的描述说明。您可以点击文字框输入您的描述说明，或者通过复制</a:t>
            </a:r>
            <a:r>
              <a:rPr lang="zh-CN" altLang="en-US" sz="1400" dirty="0" smtClean="0">
                <a:solidFill>
                  <a:schemeClr val="bg1"/>
                </a:solidFill>
                <a:latin typeface="微软雅黑" pitchFamily="34" charset="-122"/>
                <a:ea typeface="微软雅黑" pitchFamily="34" charset="-122"/>
                <a:sym typeface="微软雅黑" pitchFamily="34" charset="-122"/>
              </a:rPr>
              <a:t>粘贴。</a:t>
            </a: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71" name="矩形 3"/>
          <p:cNvSpPr>
            <a:spLocks noChangeArrowheads="1"/>
          </p:cNvSpPr>
          <p:nvPr/>
        </p:nvSpPr>
        <p:spPr bwMode="auto">
          <a:xfrm>
            <a:off x="6902496" y="4772244"/>
            <a:ext cx="219032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a:solidFill>
                  <a:schemeClr val="bg1"/>
                </a:solidFill>
                <a:latin typeface="Arial" panose="020B0604020202020204" pitchFamily="34" charset="0"/>
                <a:ea typeface="微软雅黑" pitchFamily="34" charset="-122"/>
                <a:cs typeface="Arial" panose="020B0604020202020204" pitchFamily="34" charset="0"/>
              </a:rPr>
              <a:t>单击此处添加主题</a:t>
            </a:r>
          </a:p>
        </p:txBody>
      </p:sp>
      <p:sp>
        <p:nvSpPr>
          <p:cNvPr id="72" name="矩形 71"/>
          <p:cNvSpPr/>
          <p:nvPr/>
        </p:nvSpPr>
        <p:spPr>
          <a:xfrm>
            <a:off x="6961619" y="5233195"/>
            <a:ext cx="599800" cy="40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73" name="矩形 72"/>
          <p:cNvSpPr/>
          <p:nvPr/>
        </p:nvSpPr>
        <p:spPr>
          <a:xfrm>
            <a:off x="7576469" y="5233195"/>
            <a:ext cx="1215000" cy="40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dirty="0">
              <a:ea typeface="微软雅黑" pitchFamily="34" charset="-122"/>
            </a:endParaRPr>
          </a:p>
        </p:txBody>
      </p:sp>
      <p:sp>
        <p:nvSpPr>
          <p:cNvPr id="3" name="矩形 2"/>
          <p:cNvSpPr/>
          <p:nvPr/>
        </p:nvSpPr>
        <p:spPr>
          <a:xfrm>
            <a:off x="2872126" y="2962144"/>
            <a:ext cx="3542959" cy="3245473"/>
          </a:xfrm>
          <a:prstGeom prst="rect">
            <a:avLst/>
          </a:prstGeom>
          <a:blipFill>
            <a:blip r:embed="rId3"/>
            <a:srcRect/>
            <a:stretch>
              <a:fillRect l="-15532" r="-15532"/>
            </a:stretch>
          </a:blipFill>
          <a:ln>
            <a:solidFill>
              <a:srgbClr val="152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Tree>
    <p:extLst>
      <p:ext uri="{BB962C8B-B14F-4D97-AF65-F5344CB8AC3E}">
        <p14:creationId xmlns:p14="http://schemas.microsoft.com/office/powerpoint/2010/main" val="411565851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childTnLst>
                          </p:cTn>
                        </p:par>
                        <p:par>
                          <p:cTn id="18" fill="hold">
                            <p:stCondLst>
                              <p:cond delay="1500"/>
                            </p:stCondLst>
                            <p:childTnLst>
                              <p:par>
                                <p:cTn id="19" presetID="18" presetClass="entr" presetSubtype="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trips(downRight)">
                                      <p:cBhvr>
                                        <p:cTn id="21" dur="500"/>
                                        <p:tgtEl>
                                          <p:spTgt spid="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500"/>
                                        <p:tgtEl>
                                          <p:spTgt spid="68"/>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750"/>
                                        <p:tgtEl>
                                          <p:spTgt spid="69"/>
                                        </p:tgtEl>
                                      </p:cBhvr>
                                    </p:animEffect>
                                  </p:childTnLst>
                                </p:cTn>
                              </p:par>
                            </p:childTnLst>
                          </p:cTn>
                        </p:par>
                        <p:par>
                          <p:cTn id="34" fill="hold">
                            <p:stCondLst>
                              <p:cond delay="3750"/>
                            </p:stCondLst>
                            <p:childTnLst>
                              <p:par>
                                <p:cTn id="35" presetID="14" presetClass="entr" presetSubtype="1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randombar(horizontal)">
                                      <p:cBhvr>
                                        <p:cTn id="37" dur="750"/>
                                        <p:tgtEl>
                                          <p:spTgt spid="66"/>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5000"/>
                            </p:stCondLst>
                            <p:childTnLst>
                              <p:par>
                                <p:cTn id="43" presetID="22" presetClass="entr" presetSubtype="8"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750"/>
                                        <p:tgtEl>
                                          <p:spTgt spid="73"/>
                                        </p:tgtEl>
                                      </p:cBhvr>
                                    </p:animEffect>
                                  </p:childTnLst>
                                </p:cTn>
                              </p:par>
                            </p:childTnLst>
                          </p:cTn>
                        </p:par>
                        <p:par>
                          <p:cTn id="50" fill="hold">
                            <p:stCondLst>
                              <p:cond delay="6250"/>
                            </p:stCondLst>
                            <p:childTnLst>
                              <p:par>
                                <p:cTn id="51" presetID="14" presetClass="entr" presetSubtype="10" fill="hold" grpId="0"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randombar(horizontal)">
                                      <p:cBhvr>
                                        <p:cTn id="53"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2" grpId="0"/>
      <p:bldP spid="66" grpId="0"/>
      <p:bldP spid="67" grpId="0"/>
      <p:bldP spid="68" grpId="0" animBg="1"/>
      <p:bldP spid="69" grpId="0" animBg="1"/>
      <p:bldP spid="70" grpId="0"/>
      <p:bldP spid="71" grpId="0"/>
      <p:bldP spid="72" grpId="0" animBg="1"/>
      <p:bldP spid="73"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16" name="组合 15"/>
          <p:cNvGrpSpPr/>
          <p:nvPr/>
        </p:nvGrpSpPr>
        <p:grpSpPr>
          <a:xfrm>
            <a:off x="5334856" y="570216"/>
            <a:ext cx="263341" cy="395013"/>
            <a:chOff x="5284519" y="1508166"/>
            <a:chExt cx="213756" cy="427512"/>
          </a:xfrm>
        </p:grpSpPr>
        <p:cxnSp>
          <p:nvCxnSpPr>
            <p:cNvPr id="17" name="直接连接符 16"/>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9" name="Freeform 471"/>
          <p:cNvSpPr>
            <a:spLocks noEditPoints="1"/>
          </p:cNvSpPr>
          <p:nvPr/>
        </p:nvSpPr>
        <p:spPr bwMode="auto">
          <a:xfrm>
            <a:off x="7262780" y="4144147"/>
            <a:ext cx="967236"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chemeClr val="bg2">
              <a:lumMod val="75000"/>
            </a:schemeClr>
          </a:solidFill>
          <a:ln>
            <a:noFill/>
          </a:ln>
          <a:effec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0" name="Freeform 476"/>
          <p:cNvSpPr>
            <a:spLocks noEditPoints="1"/>
          </p:cNvSpPr>
          <p:nvPr/>
        </p:nvSpPr>
        <p:spPr bwMode="auto">
          <a:xfrm>
            <a:off x="2526318" y="1839891"/>
            <a:ext cx="1041341"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bg2">
              <a:lumMod val="75000"/>
            </a:schemeClr>
          </a:solidFill>
          <a:ln>
            <a:noFill/>
          </a:ln>
          <a:effec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1" name="Oval 493"/>
          <p:cNvSpPr>
            <a:spLocks noChangeArrowheads="1"/>
          </p:cNvSpPr>
          <p:nvPr/>
        </p:nvSpPr>
        <p:spPr bwMode="auto">
          <a:xfrm>
            <a:off x="2526318" y="4220432"/>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bg2"/>
          </a:solidFill>
          <a:ln>
            <a:noFill/>
          </a:ln>
          <a:effec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sp>
        <p:nvSpPr>
          <p:cNvPr id="22" name="Freeform 497"/>
          <p:cNvSpPr>
            <a:spLocks noEditPoints="1"/>
          </p:cNvSpPr>
          <p:nvPr/>
        </p:nvSpPr>
        <p:spPr bwMode="auto">
          <a:xfrm>
            <a:off x="7262781" y="1839891"/>
            <a:ext cx="56383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chemeClr val="bg2"/>
          </a:solidFill>
          <a:ln>
            <a:noFill/>
          </a:ln>
          <a:effectLst/>
        </p:spPr>
        <p:txBody>
          <a:bodyPr vert="horz" wrap="square" lIns="91440" tIns="45720" rIns="91440" bIns="45720" numCol="1" anchor="t" anchorCtr="0" compatLnSpc="1">
            <a:prstTxWarp prst="textNoShape">
              <a:avLst/>
            </a:prstTxWarp>
          </a:bodyPr>
          <a:lstStyle/>
          <a:p>
            <a:endParaRPr lang="zh-CN" altLang="en-US" dirty="0">
              <a:ea typeface="微软雅黑" pitchFamily="34" charset="-122"/>
            </a:endParaRPr>
          </a:p>
        </p:txBody>
      </p:sp>
      <p:cxnSp>
        <p:nvCxnSpPr>
          <p:cNvPr id="23" name="直接连接符 22"/>
          <p:cNvCxnSpPr/>
          <p:nvPr/>
        </p:nvCxnSpPr>
        <p:spPr>
          <a:xfrm>
            <a:off x="2526318" y="2686671"/>
            <a:ext cx="37095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262780" y="2686671"/>
            <a:ext cx="3680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526318" y="5042109"/>
            <a:ext cx="37095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262780" y="5042109"/>
            <a:ext cx="3680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498"/>
          <p:cNvSpPr txBox="1"/>
          <p:nvPr/>
        </p:nvSpPr>
        <p:spPr>
          <a:xfrm>
            <a:off x="4474763" y="2089685"/>
            <a:ext cx="1877437" cy="430887"/>
          </a:xfrm>
          <a:prstGeom prst="rect">
            <a:avLst/>
          </a:prstGeom>
          <a:noFill/>
        </p:spPr>
        <p:txBody>
          <a:bodyPr wrap="none" rtlCol="0" anchor="ctr">
            <a:spAutoFit/>
          </a:bodyPr>
          <a:lstStyle/>
          <a:p>
            <a:pPr lvl="0" algn="r"/>
            <a:r>
              <a:rPr lang="zh-CN" altLang="en-US" sz="2200" b="1" dirty="0" smtClean="0">
                <a:solidFill>
                  <a:schemeClr val="bg1"/>
                </a:solidFill>
                <a:latin typeface="微软雅黑" pitchFamily="34" charset="-122"/>
                <a:ea typeface="微软雅黑" pitchFamily="34" charset="-122"/>
                <a:cs typeface="UKIJ Qolyazma" pitchFamily="18" charset="0"/>
              </a:rPr>
              <a:t>点击添加内容</a:t>
            </a:r>
            <a:endParaRPr lang="zh-CN" altLang="en-US" sz="2200" b="1" dirty="0">
              <a:solidFill>
                <a:schemeClr val="bg1"/>
              </a:solidFill>
              <a:latin typeface="微软雅黑" pitchFamily="34" charset="-122"/>
              <a:ea typeface="微软雅黑" pitchFamily="34" charset="-122"/>
              <a:cs typeface="UKIJ Qolyazma" pitchFamily="18" charset="0"/>
            </a:endParaRPr>
          </a:p>
        </p:txBody>
      </p:sp>
      <p:sp>
        <p:nvSpPr>
          <p:cNvPr id="41" name="TextBox 499"/>
          <p:cNvSpPr txBox="1"/>
          <p:nvPr/>
        </p:nvSpPr>
        <p:spPr>
          <a:xfrm>
            <a:off x="9182019" y="2089685"/>
            <a:ext cx="1877438" cy="430887"/>
          </a:xfrm>
          <a:prstGeom prst="rect">
            <a:avLst/>
          </a:prstGeom>
          <a:noFill/>
        </p:spPr>
        <p:txBody>
          <a:bodyPr wrap="none" rtlCol="0" anchor="ctr">
            <a:spAutoFit/>
          </a:bodyPr>
          <a:lstStyle/>
          <a:p>
            <a:pPr lvl="0" algn="r"/>
            <a:r>
              <a:rPr lang="zh-CN" altLang="en-US" sz="2200" b="1" dirty="0">
                <a:solidFill>
                  <a:schemeClr val="bg1"/>
                </a:solidFill>
                <a:latin typeface="微软雅黑" pitchFamily="34" charset="-122"/>
                <a:ea typeface="微软雅黑" pitchFamily="34" charset="-122"/>
                <a:cs typeface="UKIJ Qolyazma" pitchFamily="18" charset="0"/>
              </a:rPr>
              <a:t>点击添加内容</a:t>
            </a:r>
          </a:p>
        </p:txBody>
      </p:sp>
      <p:sp>
        <p:nvSpPr>
          <p:cNvPr id="42" name="TextBox 500"/>
          <p:cNvSpPr txBox="1"/>
          <p:nvPr/>
        </p:nvSpPr>
        <p:spPr>
          <a:xfrm>
            <a:off x="4474762" y="4414667"/>
            <a:ext cx="1877438" cy="430887"/>
          </a:xfrm>
          <a:prstGeom prst="rect">
            <a:avLst/>
          </a:prstGeom>
          <a:noFill/>
        </p:spPr>
        <p:txBody>
          <a:bodyPr wrap="none" rtlCol="0" anchor="ctr">
            <a:spAutoFit/>
          </a:bodyPr>
          <a:lstStyle/>
          <a:p>
            <a:pPr lvl="0" algn="r"/>
            <a:r>
              <a:rPr lang="zh-CN" altLang="en-US" sz="2200" b="1" dirty="0">
                <a:solidFill>
                  <a:schemeClr val="bg1"/>
                </a:solidFill>
                <a:latin typeface="微软雅黑" pitchFamily="34" charset="-122"/>
                <a:ea typeface="微软雅黑" pitchFamily="34" charset="-122"/>
                <a:cs typeface="UKIJ Qolyazma" pitchFamily="18" charset="0"/>
              </a:rPr>
              <a:t>点击添加内容</a:t>
            </a:r>
          </a:p>
        </p:txBody>
      </p:sp>
      <p:sp>
        <p:nvSpPr>
          <p:cNvPr id="43" name="TextBox 501"/>
          <p:cNvSpPr txBox="1"/>
          <p:nvPr/>
        </p:nvSpPr>
        <p:spPr>
          <a:xfrm>
            <a:off x="9182019" y="4414667"/>
            <a:ext cx="1877438" cy="430887"/>
          </a:xfrm>
          <a:prstGeom prst="rect">
            <a:avLst/>
          </a:prstGeom>
          <a:noFill/>
        </p:spPr>
        <p:txBody>
          <a:bodyPr wrap="none" rtlCol="0" anchor="ctr">
            <a:spAutoFit/>
          </a:bodyPr>
          <a:lstStyle/>
          <a:p>
            <a:pPr lvl="0" algn="r"/>
            <a:r>
              <a:rPr lang="zh-CN" altLang="en-US" sz="2200" b="1" dirty="0">
                <a:solidFill>
                  <a:schemeClr val="bg1"/>
                </a:solidFill>
                <a:latin typeface="微软雅黑" pitchFamily="34" charset="-122"/>
                <a:ea typeface="微软雅黑" pitchFamily="34" charset="-122"/>
                <a:cs typeface="UKIJ Qolyazma" pitchFamily="18" charset="0"/>
              </a:rPr>
              <a:t>点击添加内容</a:t>
            </a:r>
          </a:p>
        </p:txBody>
      </p:sp>
      <p:sp>
        <p:nvSpPr>
          <p:cNvPr id="44" name="TextBox 503"/>
          <p:cNvSpPr txBox="1"/>
          <p:nvPr/>
        </p:nvSpPr>
        <p:spPr>
          <a:xfrm>
            <a:off x="2401094" y="2776719"/>
            <a:ext cx="4061599" cy="932563"/>
          </a:xfrm>
          <a:prstGeom prst="rect">
            <a:avLst/>
          </a:prstGeom>
          <a:noFill/>
        </p:spPr>
        <p:txBody>
          <a:bodyPr wrap="square" rtlCol="0">
            <a:spAutoFit/>
          </a:bodyPr>
          <a:lstStyle/>
          <a:p>
            <a:pPr>
              <a:lnSpc>
                <a:spcPct val="130000"/>
              </a:lnSpc>
            </a:pPr>
            <a:r>
              <a:rPr lang="zh-CN" altLang="en-US" sz="1400" dirty="0">
                <a:solidFill>
                  <a:schemeClr val="bg1"/>
                </a:solidFill>
                <a:latin typeface="微软雅黑" pitchFamily="34" charset="-122"/>
                <a:ea typeface="微软雅黑" pitchFamily="34" charset="-122"/>
              </a:rPr>
              <a:t>您的内容打在这里，或者通过复制您的文本后，在此框中选择粘贴，并选择只保留文字</a:t>
            </a:r>
            <a:r>
              <a:rPr lang="zh-CN" altLang="en-US" sz="1400" dirty="0">
                <a:solidFill>
                  <a:schemeClr val="bg1"/>
                </a:solidFill>
                <a:latin typeface="微软雅黑" pitchFamily="34" charset="-122"/>
                <a:ea typeface="微软雅黑" pitchFamily="34" charset="-122"/>
                <a:sym typeface="微软雅黑" pitchFamily="34" charset="-122"/>
              </a:rPr>
              <a:t>，在此录入上述图表的描述说明。</a:t>
            </a:r>
            <a:endParaRPr lang="zh-CN" altLang="en-US" sz="1400" dirty="0">
              <a:solidFill>
                <a:schemeClr val="bg1"/>
              </a:solidFill>
              <a:latin typeface="微软雅黑" pitchFamily="34" charset="-122"/>
              <a:ea typeface="微软雅黑" pitchFamily="34" charset="-122"/>
            </a:endParaRPr>
          </a:p>
        </p:txBody>
      </p:sp>
      <p:sp>
        <p:nvSpPr>
          <p:cNvPr id="45" name="TextBox 504"/>
          <p:cNvSpPr txBox="1"/>
          <p:nvPr/>
        </p:nvSpPr>
        <p:spPr>
          <a:xfrm>
            <a:off x="7161181" y="2776719"/>
            <a:ext cx="406159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，在此录入上述图表的描述说明。</a:t>
            </a:r>
            <a:endParaRPr lang="zh-CN" altLang="en-US" dirty="0">
              <a:solidFill>
                <a:schemeClr val="bg1"/>
              </a:solidFill>
            </a:endParaRPr>
          </a:p>
        </p:txBody>
      </p:sp>
      <p:sp>
        <p:nvSpPr>
          <p:cNvPr id="46" name="TextBox 505"/>
          <p:cNvSpPr txBox="1"/>
          <p:nvPr/>
        </p:nvSpPr>
        <p:spPr>
          <a:xfrm>
            <a:off x="2401094" y="5142583"/>
            <a:ext cx="406159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，在此录入上述图表的描述说明。</a:t>
            </a:r>
            <a:endParaRPr lang="zh-CN" altLang="en-US" dirty="0">
              <a:solidFill>
                <a:schemeClr val="bg1"/>
              </a:solidFill>
            </a:endParaRPr>
          </a:p>
        </p:txBody>
      </p:sp>
      <p:sp>
        <p:nvSpPr>
          <p:cNvPr id="47" name="TextBox 506"/>
          <p:cNvSpPr txBox="1"/>
          <p:nvPr/>
        </p:nvSpPr>
        <p:spPr>
          <a:xfrm>
            <a:off x="7161181" y="5142583"/>
            <a:ext cx="406159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，在此录入上述图表的描述说明。</a:t>
            </a:r>
            <a:endParaRPr lang="zh-CN" altLang="en-US" dirty="0">
              <a:solidFill>
                <a:schemeClr val="bg1"/>
              </a:solidFill>
            </a:endParaRPr>
          </a:p>
        </p:txBody>
      </p:sp>
    </p:spTree>
    <p:extLst>
      <p:ext uri="{BB962C8B-B14F-4D97-AF65-F5344CB8AC3E}">
        <p14:creationId xmlns:p14="http://schemas.microsoft.com/office/powerpoint/2010/main" val="133981299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22" presetClass="entr" presetSubtype="8"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2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childTnLst>
                          </p:cTn>
                        </p:par>
                        <p:par>
                          <p:cTn id="42" fill="hold">
                            <p:stCondLst>
                              <p:cond delay="2250"/>
                            </p:stCondLst>
                            <p:childTnLst>
                              <p:par>
                                <p:cTn id="43" presetID="12" presetClass="entr" presetSubtype="4" fill="hold" grpId="0" nodeType="afterEffect">
                                  <p:stCondLst>
                                    <p:cond delay="0"/>
                                  </p:stCondLst>
                                  <p:iterate type="lt">
                                    <p:tmPct val="50000"/>
                                  </p:iterate>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300"/>
                                        <p:tgtEl>
                                          <p:spTgt spid="40"/>
                                        </p:tgtEl>
                                        <p:attrNameLst>
                                          <p:attrName>ppt_y</p:attrName>
                                        </p:attrNameLst>
                                      </p:cBhvr>
                                      <p:tavLst>
                                        <p:tav tm="0">
                                          <p:val>
                                            <p:strVal val="#ppt_y+#ppt_h*1.125000"/>
                                          </p:val>
                                        </p:tav>
                                        <p:tav tm="100000">
                                          <p:val>
                                            <p:strVal val="#ppt_y"/>
                                          </p:val>
                                        </p:tav>
                                      </p:tavLst>
                                    </p:anim>
                                    <p:animEffect transition="in" filter="wipe(up)">
                                      <p:cBhvr>
                                        <p:cTn id="46" dur="300"/>
                                        <p:tgtEl>
                                          <p:spTgt spid="40"/>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300"/>
                                        <p:tgtEl>
                                          <p:spTgt spid="41"/>
                                        </p:tgtEl>
                                        <p:attrNameLst>
                                          <p:attrName>ppt_y</p:attrName>
                                        </p:attrNameLst>
                                      </p:cBhvr>
                                      <p:tavLst>
                                        <p:tav tm="0">
                                          <p:val>
                                            <p:strVal val="#ppt_y+#ppt_h*1.125000"/>
                                          </p:val>
                                        </p:tav>
                                        <p:tav tm="100000">
                                          <p:val>
                                            <p:strVal val="#ppt_y"/>
                                          </p:val>
                                        </p:tav>
                                      </p:tavLst>
                                    </p:anim>
                                    <p:animEffect transition="in" filter="wipe(up)">
                                      <p:cBhvr>
                                        <p:cTn id="50" dur="300"/>
                                        <p:tgtEl>
                                          <p:spTgt spid="41"/>
                                        </p:tgtEl>
                                      </p:cBhvr>
                                    </p:animEffect>
                                  </p:childTnLst>
                                </p:cTn>
                              </p:par>
                              <p:par>
                                <p:cTn id="51" presetID="12" presetClass="entr" presetSubtype="4" fill="hold" grpId="0" nodeType="withEffect">
                                  <p:stCondLst>
                                    <p:cond delay="0"/>
                                  </p:stCondLst>
                                  <p:iterate type="lt">
                                    <p:tmPct val="5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300"/>
                                        <p:tgtEl>
                                          <p:spTgt spid="42"/>
                                        </p:tgtEl>
                                        <p:attrNameLst>
                                          <p:attrName>ppt_y</p:attrName>
                                        </p:attrNameLst>
                                      </p:cBhvr>
                                      <p:tavLst>
                                        <p:tav tm="0">
                                          <p:val>
                                            <p:strVal val="#ppt_y+#ppt_h*1.125000"/>
                                          </p:val>
                                        </p:tav>
                                        <p:tav tm="100000">
                                          <p:val>
                                            <p:strVal val="#ppt_y"/>
                                          </p:val>
                                        </p:tav>
                                      </p:tavLst>
                                    </p:anim>
                                    <p:animEffect transition="in" filter="wipe(up)">
                                      <p:cBhvr>
                                        <p:cTn id="54" dur="300"/>
                                        <p:tgtEl>
                                          <p:spTgt spid="42"/>
                                        </p:tgtEl>
                                      </p:cBhvr>
                                    </p:animEffect>
                                  </p:childTnLst>
                                </p:cTn>
                              </p:par>
                              <p:par>
                                <p:cTn id="55" presetID="12" presetClass="entr" presetSubtype="4" fill="hold" grpId="0" nodeType="withEffect">
                                  <p:stCondLst>
                                    <p:cond delay="0"/>
                                  </p:stCondLst>
                                  <p:iterate type="lt">
                                    <p:tmPct val="50000"/>
                                  </p:iterate>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300"/>
                                        <p:tgtEl>
                                          <p:spTgt spid="43"/>
                                        </p:tgtEl>
                                        <p:attrNameLst>
                                          <p:attrName>ppt_y</p:attrName>
                                        </p:attrNameLst>
                                      </p:cBhvr>
                                      <p:tavLst>
                                        <p:tav tm="0">
                                          <p:val>
                                            <p:strVal val="#ppt_y+#ppt_h*1.125000"/>
                                          </p:val>
                                        </p:tav>
                                        <p:tav tm="100000">
                                          <p:val>
                                            <p:strVal val="#ppt_y"/>
                                          </p:val>
                                        </p:tav>
                                      </p:tavLst>
                                    </p:anim>
                                    <p:animEffect transition="in" filter="wipe(up)">
                                      <p:cBhvr>
                                        <p:cTn id="58" dur="300"/>
                                        <p:tgtEl>
                                          <p:spTgt spid="43"/>
                                        </p:tgtEl>
                                      </p:cBhvr>
                                    </p:animEffect>
                                  </p:childTnLst>
                                </p:cTn>
                              </p:par>
                              <p:par>
                                <p:cTn id="59" presetID="10" presetClass="entr" presetSubtype="0" fill="hold" grpId="0" nodeType="withEffect">
                                  <p:stCondLst>
                                    <p:cond delay="1000"/>
                                  </p:stCondLst>
                                  <p:iterate type="lt">
                                    <p:tmPct val="10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100"/>
                                        <p:tgtEl>
                                          <p:spTgt spid="44"/>
                                        </p:tgtEl>
                                      </p:cBhvr>
                                    </p:animEffect>
                                  </p:childTnLst>
                                </p:cTn>
                              </p:par>
                              <p:par>
                                <p:cTn id="62" presetID="10" presetClass="entr" presetSubtype="0" fill="hold" grpId="0" nodeType="withEffect">
                                  <p:stCondLst>
                                    <p:cond delay="1000"/>
                                  </p:stCondLst>
                                  <p:iterate type="lt">
                                    <p:tmPct val="10000"/>
                                  </p:iterate>
                                  <p:childTnLst>
                                    <p:set>
                                      <p:cBhvr>
                                        <p:cTn id="63" dur="1" fill="hold">
                                          <p:stCondLst>
                                            <p:cond delay="0"/>
                                          </p:stCondLst>
                                        </p:cTn>
                                        <p:tgtEl>
                                          <p:spTgt spid="45"/>
                                        </p:tgtEl>
                                        <p:attrNameLst>
                                          <p:attrName>style.visibility</p:attrName>
                                        </p:attrNameLst>
                                      </p:cBhvr>
                                      <p:to>
                                        <p:strVal val="visible"/>
                                      </p:to>
                                    </p:set>
                                    <p:animEffect transition="in" filter="fade">
                                      <p:cBhvr>
                                        <p:cTn id="64" dur="100"/>
                                        <p:tgtEl>
                                          <p:spTgt spid="45"/>
                                        </p:tgtEl>
                                      </p:cBhvr>
                                    </p:animEffect>
                                  </p:childTnLst>
                                </p:cTn>
                              </p:par>
                              <p:par>
                                <p:cTn id="65" presetID="10" presetClass="entr" presetSubtype="0" fill="hold" grpId="0" nodeType="withEffect">
                                  <p:stCondLst>
                                    <p:cond delay="1000"/>
                                  </p:stCondLst>
                                  <p:iterate type="lt">
                                    <p:tmPct val="10000"/>
                                  </p:iterate>
                                  <p:childTnLst>
                                    <p:set>
                                      <p:cBhvr>
                                        <p:cTn id="66" dur="1" fill="hold">
                                          <p:stCondLst>
                                            <p:cond delay="0"/>
                                          </p:stCondLst>
                                        </p:cTn>
                                        <p:tgtEl>
                                          <p:spTgt spid="46"/>
                                        </p:tgtEl>
                                        <p:attrNameLst>
                                          <p:attrName>style.visibility</p:attrName>
                                        </p:attrNameLst>
                                      </p:cBhvr>
                                      <p:to>
                                        <p:strVal val="visible"/>
                                      </p:to>
                                    </p:set>
                                    <p:animEffect transition="in" filter="fade">
                                      <p:cBhvr>
                                        <p:cTn id="67" dur="100"/>
                                        <p:tgtEl>
                                          <p:spTgt spid="46"/>
                                        </p:tgtEl>
                                      </p:cBhvr>
                                    </p:animEffect>
                                  </p:childTnLst>
                                </p:cTn>
                              </p:par>
                              <p:par>
                                <p:cTn id="68" presetID="10" presetClass="entr" presetSubtype="0" fill="hold" grpId="0" nodeType="withEffect">
                                  <p:stCondLst>
                                    <p:cond delay="1000"/>
                                  </p:stCondLst>
                                  <p:iterate type="lt">
                                    <p:tmPct val="10000"/>
                                  </p:iterate>
                                  <p:childTnLst>
                                    <p:set>
                                      <p:cBhvr>
                                        <p:cTn id="69" dur="1" fill="hold">
                                          <p:stCondLst>
                                            <p:cond delay="0"/>
                                          </p:stCondLst>
                                        </p:cTn>
                                        <p:tgtEl>
                                          <p:spTgt spid="47"/>
                                        </p:tgtEl>
                                        <p:attrNameLst>
                                          <p:attrName>style.visibility</p:attrName>
                                        </p:attrNameLst>
                                      </p:cBhvr>
                                      <p:to>
                                        <p:strVal val="visible"/>
                                      </p:to>
                                    </p:set>
                                    <p:animEffect transition="in" filter="fade">
                                      <p:cBhvr>
                                        <p:cTn id="70" dur="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0" grpId="0" animBg="1"/>
      <p:bldP spid="21" grpId="0" animBg="1"/>
      <p:bldP spid="22" grpId="0" animBg="1"/>
      <p:bldP spid="40" grpId="0"/>
      <p:bldP spid="41" grpId="0"/>
      <p:bldP spid="42" grpId="0"/>
      <p:bldP spid="43" grpId="0"/>
      <p:bldP spid="44" grpId="0"/>
      <p:bldP spid="45" grpId="0"/>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5666746"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27" name="组合 26"/>
          <p:cNvGrpSpPr/>
          <p:nvPr/>
        </p:nvGrpSpPr>
        <p:grpSpPr>
          <a:xfrm>
            <a:off x="5042950" y="570216"/>
            <a:ext cx="263341" cy="395013"/>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0" name="矩形 59"/>
          <p:cNvSpPr/>
          <p:nvPr/>
        </p:nvSpPr>
        <p:spPr>
          <a:xfrm>
            <a:off x="8549721" y="2017294"/>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61" name="矩形 60"/>
          <p:cNvSpPr/>
          <p:nvPr/>
        </p:nvSpPr>
        <p:spPr>
          <a:xfrm>
            <a:off x="8536757" y="4196396"/>
            <a:ext cx="1313162" cy="430879"/>
          </a:xfrm>
          <a:prstGeom prst="rect">
            <a:avLst/>
          </a:prstGeom>
        </p:spPr>
        <p:txBody>
          <a:bodyPr wrap="none" lIns="91431" tIns="45716" rIns="91431" bIns="45716">
            <a:spAutoFit/>
          </a:bodyPr>
          <a:lstStyle/>
          <a:p>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62" name="矩形 61"/>
          <p:cNvSpPr/>
          <p:nvPr/>
        </p:nvSpPr>
        <p:spPr>
          <a:xfrm>
            <a:off x="3684585" y="3073689"/>
            <a:ext cx="1313163" cy="430879"/>
          </a:xfrm>
          <a:prstGeom prst="rect">
            <a:avLst/>
          </a:prstGeom>
        </p:spPr>
        <p:txBody>
          <a:bodyPr wrap="none" lIns="91431" tIns="45716" rIns="91431" bIns="45716">
            <a:spAutoFit/>
          </a:bodyPr>
          <a:lstStyle/>
          <a:p>
            <a:pPr algn="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63" name="等腰三角形 62"/>
          <p:cNvSpPr>
            <a:spLocks noChangeAspect="1" noChangeArrowheads="1"/>
          </p:cNvSpPr>
          <p:nvPr/>
        </p:nvSpPr>
        <p:spPr bwMode="auto">
          <a:xfrm rot="5400000" flipV="1">
            <a:off x="8241376" y="2526229"/>
            <a:ext cx="239249" cy="206315"/>
          </a:xfrm>
          <a:prstGeom prst="triangle">
            <a:avLst>
              <a:gd name="adj" fmla="val 50000"/>
            </a:avLst>
          </a:prstGeom>
          <a:solidFill>
            <a:schemeClr val="bg1"/>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dirty="0">
              <a:solidFill>
                <a:schemeClr val="tx1">
                  <a:lumMod val="65000"/>
                  <a:lumOff val="35000"/>
                </a:schemeClr>
              </a:solidFill>
              <a:sym typeface="微软雅黑" pitchFamily="34" charset="-122"/>
            </a:endParaRPr>
          </a:p>
        </p:txBody>
      </p:sp>
      <p:sp>
        <p:nvSpPr>
          <p:cNvPr id="64" name="矩形 47"/>
          <p:cNvSpPr>
            <a:spLocks noChangeArrowheads="1"/>
          </p:cNvSpPr>
          <p:nvPr/>
        </p:nvSpPr>
        <p:spPr bwMode="auto">
          <a:xfrm>
            <a:off x="8536759" y="2432032"/>
            <a:ext cx="28224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a:t>
            </a:r>
            <a:r>
              <a:rPr lang="zh-CN" altLang="en-US" sz="1400" dirty="0">
                <a:solidFill>
                  <a:schemeClr val="bg1"/>
                </a:solidFill>
                <a:sym typeface="微软雅黑" pitchFamily="34" charset="-122"/>
              </a:rPr>
              <a:t>综合</a:t>
            </a:r>
            <a:r>
              <a:rPr lang="zh-CN" altLang="en-US" sz="1400" dirty="0" smtClean="0">
                <a:solidFill>
                  <a:schemeClr val="bg1"/>
                </a:solidFill>
                <a:sym typeface="微软雅黑" pitchFamily="34" charset="-122"/>
              </a:rPr>
              <a:t>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a:t>
            </a:r>
            <a:r>
              <a:rPr lang="zh-CN" altLang="en-US" sz="1400" dirty="0">
                <a:solidFill>
                  <a:schemeClr val="bg1"/>
                </a:solidFill>
                <a:sym typeface="微软雅黑" pitchFamily="34" charset="-122"/>
              </a:rPr>
              <a:t>综合</a:t>
            </a:r>
            <a:r>
              <a:rPr lang="zh-CN" altLang="en-US" sz="1400" dirty="0" smtClean="0">
                <a:solidFill>
                  <a:schemeClr val="bg1"/>
                </a:solidFill>
                <a:sym typeface="微软雅黑" pitchFamily="34" charset="-122"/>
              </a:rPr>
              <a:t>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的综合描述说明。</a:t>
            </a:r>
            <a:endParaRPr lang="zh-CN" altLang="en-US" sz="1400" dirty="0">
              <a:solidFill>
                <a:schemeClr val="bg1"/>
              </a:solidFill>
              <a:sym typeface="微软雅黑" pitchFamily="34" charset="-122"/>
            </a:endParaRPr>
          </a:p>
        </p:txBody>
      </p:sp>
      <p:sp>
        <p:nvSpPr>
          <p:cNvPr id="65" name="等腰三角形 18"/>
          <p:cNvSpPr>
            <a:spLocks noChangeAspect="1" noChangeArrowheads="1"/>
          </p:cNvSpPr>
          <p:nvPr/>
        </p:nvSpPr>
        <p:spPr bwMode="auto">
          <a:xfrm rot="5400000" flipV="1">
            <a:off x="8241376" y="4709297"/>
            <a:ext cx="239249" cy="206315"/>
          </a:xfrm>
          <a:prstGeom prst="triangle">
            <a:avLst>
              <a:gd name="adj" fmla="val 50000"/>
            </a:avLst>
          </a:prstGeom>
          <a:solidFill>
            <a:schemeClr val="bg1"/>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dirty="0">
              <a:solidFill>
                <a:schemeClr val="tx1">
                  <a:lumMod val="65000"/>
                  <a:lumOff val="35000"/>
                </a:schemeClr>
              </a:solidFill>
              <a:sym typeface="微软雅黑" pitchFamily="34" charset="-122"/>
            </a:endParaRPr>
          </a:p>
        </p:txBody>
      </p:sp>
      <p:sp>
        <p:nvSpPr>
          <p:cNvPr id="66" name="矩形 47"/>
          <p:cNvSpPr>
            <a:spLocks noChangeArrowheads="1"/>
          </p:cNvSpPr>
          <p:nvPr/>
        </p:nvSpPr>
        <p:spPr bwMode="auto">
          <a:xfrm>
            <a:off x="8536759" y="4615104"/>
            <a:ext cx="28224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的综合描述</a:t>
            </a:r>
            <a:r>
              <a:rPr lang="zh-CN" altLang="en-US" sz="1400" dirty="0">
                <a:solidFill>
                  <a:schemeClr val="bg1"/>
                </a:solidFill>
                <a:sym typeface="微软雅黑" pitchFamily="34" charset="-122"/>
              </a:rPr>
              <a:t>说明，在此录入上述图表的综合描述说明，在此录入上述图表的综合描述</a:t>
            </a:r>
            <a:r>
              <a:rPr lang="zh-CN" altLang="en-US" sz="1400" dirty="0" smtClean="0">
                <a:solidFill>
                  <a:schemeClr val="bg1"/>
                </a:solidFill>
                <a:sym typeface="微软雅黑" pitchFamily="34" charset="-122"/>
              </a:rPr>
              <a:t>说明。</a:t>
            </a:r>
            <a:endParaRPr lang="zh-CN" altLang="en-US" sz="1400" dirty="0">
              <a:solidFill>
                <a:schemeClr val="bg1"/>
              </a:solidFill>
              <a:sym typeface="微软雅黑" pitchFamily="34" charset="-122"/>
            </a:endParaRPr>
          </a:p>
        </p:txBody>
      </p:sp>
      <p:sp>
        <p:nvSpPr>
          <p:cNvPr id="67" name="等腰三角形 18"/>
          <p:cNvSpPr>
            <a:spLocks noChangeAspect="1" noChangeArrowheads="1"/>
          </p:cNvSpPr>
          <p:nvPr/>
        </p:nvSpPr>
        <p:spPr bwMode="auto">
          <a:xfrm rot="16200000" flipH="1" flipV="1">
            <a:off x="5171065" y="3579341"/>
            <a:ext cx="239249" cy="206315"/>
          </a:xfrm>
          <a:prstGeom prst="triangle">
            <a:avLst>
              <a:gd name="adj" fmla="val 50000"/>
            </a:avLst>
          </a:prstGeom>
          <a:solidFill>
            <a:schemeClr val="bg1"/>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dirty="0">
              <a:solidFill>
                <a:schemeClr val="tx1">
                  <a:lumMod val="65000"/>
                  <a:lumOff val="35000"/>
                </a:schemeClr>
              </a:solidFill>
              <a:sym typeface="微软雅黑" pitchFamily="34" charset="-122"/>
            </a:endParaRPr>
          </a:p>
        </p:txBody>
      </p:sp>
      <p:sp>
        <p:nvSpPr>
          <p:cNvPr id="68" name="矩形 47"/>
          <p:cNvSpPr>
            <a:spLocks noChangeArrowheads="1"/>
          </p:cNvSpPr>
          <p:nvPr/>
        </p:nvSpPr>
        <p:spPr bwMode="auto">
          <a:xfrm>
            <a:off x="2678805" y="3485140"/>
            <a:ext cx="2443253"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在此录入图表</a:t>
            </a:r>
            <a:r>
              <a:rPr lang="zh-CN" altLang="en-US" sz="1400" dirty="0" smtClean="0">
                <a:solidFill>
                  <a:schemeClr val="bg1"/>
                </a:solidFill>
                <a:sym typeface="微软雅黑" pitchFamily="34" charset="-122"/>
              </a:rPr>
              <a:t>的综合描述</a:t>
            </a:r>
            <a:r>
              <a:rPr lang="zh-CN" altLang="en-US" sz="1400" dirty="0">
                <a:solidFill>
                  <a:schemeClr val="bg1"/>
                </a:solidFill>
                <a:sym typeface="微软雅黑" pitchFamily="34" charset="-122"/>
              </a:rPr>
              <a:t>说明，在此录入上述图表的描述说明，在此录入上述图表的描述说明。在此录入上述图表的描述</a:t>
            </a:r>
            <a:r>
              <a:rPr lang="zh-CN" altLang="en-US" sz="1400" dirty="0" smtClean="0">
                <a:solidFill>
                  <a:schemeClr val="bg1"/>
                </a:solidFill>
                <a:sym typeface="微软雅黑" pitchFamily="34" charset="-122"/>
              </a:rPr>
              <a:t>说明。</a:t>
            </a:r>
            <a:endParaRPr lang="zh-CN" altLang="en-US" sz="1400" dirty="0">
              <a:solidFill>
                <a:schemeClr val="bg1"/>
              </a:solidFill>
              <a:sym typeface="微软雅黑" pitchFamily="34" charset="-122"/>
            </a:endParaRPr>
          </a:p>
        </p:txBody>
      </p:sp>
      <p:sp>
        <p:nvSpPr>
          <p:cNvPr id="69" name="形状 68"/>
          <p:cNvSpPr/>
          <p:nvPr/>
        </p:nvSpPr>
        <p:spPr>
          <a:xfrm>
            <a:off x="5536975" y="3001873"/>
            <a:ext cx="1867985" cy="1868267"/>
          </a:xfrm>
          <a:prstGeom prst="leftCircularArrow">
            <a:avLst>
              <a:gd name="adj1" fmla="val 8909"/>
              <a:gd name="adj2" fmla="val 1142322"/>
              <a:gd name="adj3" fmla="val 6293598"/>
              <a:gd name="adj4" fmla="val 18900002"/>
              <a:gd name="adj5" fmla="val 12500"/>
            </a:avLst>
          </a:prstGeom>
          <a:solidFill>
            <a:schemeClr val="bg2">
              <a:lumMod val="75000"/>
            </a:schemeClr>
          </a:solidFill>
          <a:ln>
            <a:noFill/>
          </a:ln>
          <a:effectLst/>
        </p:spPr>
        <p:style>
          <a:lnRef idx="0">
            <a:scrgbClr r="0" g="0" b="0"/>
          </a:lnRef>
          <a:fillRef idx="3">
            <a:scrgbClr r="0" g="0" b="0"/>
          </a:fillRef>
          <a:effectRef idx="2">
            <a:scrgbClr r="0" g="0" b="0"/>
          </a:effectRef>
          <a:fontRef idx="minor">
            <a:schemeClr val="lt1"/>
          </a:fontRef>
        </p:style>
      </p:sp>
      <p:sp>
        <p:nvSpPr>
          <p:cNvPr id="70" name="空心弧 69"/>
          <p:cNvSpPr/>
          <p:nvPr/>
        </p:nvSpPr>
        <p:spPr>
          <a:xfrm>
            <a:off x="6207226" y="4224417"/>
            <a:ext cx="1604887" cy="1605530"/>
          </a:xfrm>
          <a:prstGeom prst="blockArc">
            <a:avLst>
              <a:gd name="adj1" fmla="val 13624405"/>
              <a:gd name="adj2" fmla="val 17228224"/>
              <a:gd name="adj3" fmla="val 11481"/>
            </a:avLst>
          </a:prstGeom>
          <a:solidFill>
            <a:schemeClr val="bg2"/>
          </a:solidFill>
          <a:ln>
            <a:noFill/>
          </a:ln>
          <a:effectLst/>
        </p:spPr>
        <p:style>
          <a:lnRef idx="0">
            <a:scrgbClr r="0" g="0" b="0"/>
          </a:lnRef>
          <a:fillRef idx="3">
            <a:scrgbClr r="0" g="0" b="0"/>
          </a:fillRef>
          <a:effectRef idx="2">
            <a:scrgbClr r="0" g="0" b="0"/>
          </a:effectRef>
          <a:fontRef idx="minor">
            <a:schemeClr val="lt1"/>
          </a:fontRef>
        </p:style>
      </p:sp>
      <p:grpSp>
        <p:nvGrpSpPr>
          <p:cNvPr id="71" name="组合 70"/>
          <p:cNvGrpSpPr/>
          <p:nvPr/>
        </p:nvGrpSpPr>
        <p:grpSpPr>
          <a:xfrm rot="2736489">
            <a:off x="6755553" y="2539626"/>
            <a:ext cx="578227" cy="506765"/>
            <a:chOff x="4212441" y="1835306"/>
            <a:chExt cx="645570" cy="565784"/>
          </a:xfrm>
          <a:solidFill>
            <a:schemeClr val="bg2">
              <a:lumMod val="50000"/>
            </a:schemeClr>
          </a:solidFill>
        </p:grpSpPr>
        <p:sp>
          <p:nvSpPr>
            <p:cNvPr id="72" name="Freeform 143"/>
            <p:cNvSpPr>
              <a:spLocks/>
            </p:cNvSpPr>
            <p:nvPr/>
          </p:nvSpPr>
          <p:spPr bwMode="auto">
            <a:xfrm>
              <a:off x="4386528" y="2100064"/>
              <a:ext cx="297398" cy="119685"/>
            </a:xfrm>
            <a:custGeom>
              <a:avLst/>
              <a:gdLst>
                <a:gd name="T0" fmla="*/ 30 w 35"/>
                <a:gd name="T1" fmla="*/ 13 h 14"/>
                <a:gd name="T2" fmla="*/ 5 w 35"/>
                <a:gd name="T3" fmla="*/ 13 h 14"/>
                <a:gd name="T4" fmla="*/ 5 w 35"/>
                <a:gd name="T5" fmla="*/ 13 h 14"/>
                <a:gd name="T6" fmla="*/ 1 w 35"/>
                <a:gd name="T7" fmla="*/ 13 h 14"/>
                <a:gd name="T8" fmla="*/ 1 w 35"/>
                <a:gd name="T9" fmla="*/ 13 h 14"/>
                <a:gd name="T10" fmla="*/ 1 w 35"/>
                <a:gd name="T11" fmla="*/ 9 h 14"/>
                <a:gd name="T12" fmla="*/ 1 w 35"/>
                <a:gd name="T13" fmla="*/ 9 h 14"/>
                <a:gd name="T14" fmla="*/ 34 w 35"/>
                <a:gd name="T15" fmla="*/ 9 h 14"/>
                <a:gd name="T16" fmla="*/ 34 w 35"/>
                <a:gd name="T17" fmla="*/ 9 h 14"/>
                <a:gd name="T18" fmla="*/ 34 w 35"/>
                <a:gd name="T19" fmla="*/ 13 h 14"/>
                <a:gd name="T20" fmla="*/ 34 w 35"/>
                <a:gd name="T21" fmla="*/ 13 h 14"/>
                <a:gd name="T22" fmla="*/ 30 w 35"/>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30" y="13"/>
                  </a:moveTo>
                  <a:cubicBezTo>
                    <a:pt x="23" y="6"/>
                    <a:pt x="12" y="6"/>
                    <a:pt x="5" y="13"/>
                  </a:cubicBezTo>
                  <a:cubicBezTo>
                    <a:pt x="5" y="13"/>
                    <a:pt x="5" y="13"/>
                    <a:pt x="5" y="13"/>
                  </a:cubicBezTo>
                  <a:cubicBezTo>
                    <a:pt x="4" y="14"/>
                    <a:pt x="2" y="14"/>
                    <a:pt x="1" y="13"/>
                  </a:cubicBezTo>
                  <a:cubicBezTo>
                    <a:pt x="1" y="13"/>
                    <a:pt x="1" y="13"/>
                    <a:pt x="1" y="13"/>
                  </a:cubicBezTo>
                  <a:cubicBezTo>
                    <a:pt x="0" y="12"/>
                    <a:pt x="0" y="10"/>
                    <a:pt x="1" y="9"/>
                  </a:cubicBezTo>
                  <a:cubicBezTo>
                    <a:pt x="1" y="9"/>
                    <a:pt x="1" y="9"/>
                    <a:pt x="1" y="9"/>
                  </a:cubicBezTo>
                  <a:cubicBezTo>
                    <a:pt x="10" y="0"/>
                    <a:pt x="25" y="0"/>
                    <a:pt x="34" y="9"/>
                  </a:cubicBezTo>
                  <a:cubicBezTo>
                    <a:pt x="34" y="9"/>
                    <a:pt x="34" y="9"/>
                    <a:pt x="34" y="9"/>
                  </a:cubicBezTo>
                  <a:cubicBezTo>
                    <a:pt x="35" y="10"/>
                    <a:pt x="35" y="12"/>
                    <a:pt x="34" y="13"/>
                  </a:cubicBezTo>
                  <a:cubicBezTo>
                    <a:pt x="34" y="13"/>
                    <a:pt x="34" y="13"/>
                    <a:pt x="34" y="13"/>
                  </a:cubicBezTo>
                  <a:cubicBezTo>
                    <a:pt x="33" y="14"/>
                    <a:pt x="31" y="14"/>
                    <a:pt x="3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65000"/>
                    <a:lumOff val="35000"/>
                  </a:schemeClr>
                </a:solidFill>
                <a:ea typeface="微软雅黑" pitchFamily="34" charset="-122"/>
              </a:endParaRPr>
            </a:p>
          </p:txBody>
        </p:sp>
        <p:sp>
          <p:nvSpPr>
            <p:cNvPr id="73" name="Freeform 144"/>
            <p:cNvSpPr>
              <a:spLocks/>
            </p:cNvSpPr>
            <p:nvPr/>
          </p:nvSpPr>
          <p:spPr bwMode="auto">
            <a:xfrm>
              <a:off x="4451810" y="2227003"/>
              <a:ext cx="174086" cy="174087"/>
            </a:xfrm>
            <a:custGeom>
              <a:avLst/>
              <a:gdLst>
                <a:gd name="T0" fmla="*/ 3 w 20"/>
                <a:gd name="T1" fmla="*/ 17 h 20"/>
                <a:gd name="T2" fmla="*/ 3 w 20"/>
                <a:gd name="T3" fmla="*/ 4 h 20"/>
                <a:gd name="T4" fmla="*/ 16 w 20"/>
                <a:gd name="T5" fmla="*/ 4 h 20"/>
                <a:gd name="T6" fmla="*/ 16 w 20"/>
                <a:gd name="T7" fmla="*/ 17 h 20"/>
                <a:gd name="T8" fmla="*/ 3 w 20"/>
                <a:gd name="T9" fmla="*/ 17 h 20"/>
              </a:gdLst>
              <a:ahLst/>
              <a:cxnLst>
                <a:cxn ang="0">
                  <a:pos x="T0" y="T1"/>
                </a:cxn>
                <a:cxn ang="0">
                  <a:pos x="T2" y="T3"/>
                </a:cxn>
                <a:cxn ang="0">
                  <a:pos x="T4" y="T5"/>
                </a:cxn>
                <a:cxn ang="0">
                  <a:pos x="T6" y="T7"/>
                </a:cxn>
                <a:cxn ang="0">
                  <a:pos x="T8" y="T9"/>
                </a:cxn>
              </a:cxnLst>
              <a:rect l="0" t="0" r="r" b="b"/>
              <a:pathLst>
                <a:path w="20" h="20">
                  <a:moveTo>
                    <a:pt x="3" y="17"/>
                  </a:moveTo>
                  <a:cubicBezTo>
                    <a:pt x="0" y="13"/>
                    <a:pt x="0" y="7"/>
                    <a:pt x="3" y="4"/>
                  </a:cubicBezTo>
                  <a:cubicBezTo>
                    <a:pt x="7" y="0"/>
                    <a:pt x="12" y="0"/>
                    <a:pt x="16" y="4"/>
                  </a:cubicBezTo>
                  <a:cubicBezTo>
                    <a:pt x="20" y="7"/>
                    <a:pt x="20" y="13"/>
                    <a:pt x="16" y="17"/>
                  </a:cubicBezTo>
                  <a:cubicBezTo>
                    <a:pt x="12" y="20"/>
                    <a:pt x="7" y="20"/>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65000"/>
                    <a:lumOff val="35000"/>
                  </a:schemeClr>
                </a:solidFill>
                <a:ea typeface="微软雅黑" pitchFamily="34" charset="-122"/>
              </a:endParaRPr>
            </a:p>
          </p:txBody>
        </p:sp>
        <p:sp>
          <p:nvSpPr>
            <p:cNvPr id="74" name="Freeform 145"/>
            <p:cNvSpPr>
              <a:spLocks/>
            </p:cNvSpPr>
            <p:nvPr/>
          </p:nvSpPr>
          <p:spPr bwMode="auto">
            <a:xfrm>
              <a:off x="4299484" y="1962245"/>
              <a:ext cx="471484" cy="170461"/>
            </a:xfrm>
            <a:custGeom>
              <a:avLst/>
              <a:gdLst>
                <a:gd name="T0" fmla="*/ 50 w 55"/>
                <a:gd name="T1" fmla="*/ 19 h 20"/>
                <a:gd name="T2" fmla="*/ 6 w 55"/>
                <a:gd name="T3" fmla="*/ 19 h 20"/>
                <a:gd name="T4" fmla="*/ 6 w 55"/>
                <a:gd name="T5" fmla="*/ 19 h 20"/>
                <a:gd name="T6" fmla="*/ 1 w 55"/>
                <a:gd name="T7" fmla="*/ 19 h 20"/>
                <a:gd name="T8" fmla="*/ 1 w 55"/>
                <a:gd name="T9" fmla="*/ 19 h 20"/>
                <a:gd name="T10" fmla="*/ 1 w 55"/>
                <a:gd name="T11" fmla="*/ 15 h 20"/>
                <a:gd name="T12" fmla="*/ 1 w 55"/>
                <a:gd name="T13" fmla="*/ 15 h 20"/>
                <a:gd name="T14" fmla="*/ 54 w 55"/>
                <a:gd name="T15" fmla="*/ 15 h 20"/>
                <a:gd name="T16" fmla="*/ 54 w 55"/>
                <a:gd name="T17" fmla="*/ 15 h 20"/>
                <a:gd name="T18" fmla="*/ 54 w 55"/>
                <a:gd name="T19" fmla="*/ 19 h 20"/>
                <a:gd name="T20" fmla="*/ 54 w 55"/>
                <a:gd name="T21" fmla="*/ 19 h 20"/>
                <a:gd name="T22" fmla="*/ 50 w 55"/>
                <a:gd name="T23"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0">
                  <a:moveTo>
                    <a:pt x="50" y="19"/>
                  </a:moveTo>
                  <a:cubicBezTo>
                    <a:pt x="37" y="7"/>
                    <a:pt x="18" y="7"/>
                    <a:pt x="6" y="19"/>
                  </a:cubicBezTo>
                  <a:cubicBezTo>
                    <a:pt x="6" y="19"/>
                    <a:pt x="6" y="19"/>
                    <a:pt x="6" y="19"/>
                  </a:cubicBezTo>
                  <a:cubicBezTo>
                    <a:pt x="4" y="20"/>
                    <a:pt x="2" y="20"/>
                    <a:pt x="1" y="19"/>
                  </a:cubicBezTo>
                  <a:cubicBezTo>
                    <a:pt x="1" y="19"/>
                    <a:pt x="1" y="19"/>
                    <a:pt x="1" y="19"/>
                  </a:cubicBezTo>
                  <a:cubicBezTo>
                    <a:pt x="0" y="18"/>
                    <a:pt x="0" y="16"/>
                    <a:pt x="1" y="15"/>
                  </a:cubicBezTo>
                  <a:cubicBezTo>
                    <a:pt x="1" y="15"/>
                    <a:pt x="1" y="15"/>
                    <a:pt x="1" y="15"/>
                  </a:cubicBezTo>
                  <a:cubicBezTo>
                    <a:pt x="16" y="0"/>
                    <a:pt x="39" y="0"/>
                    <a:pt x="54" y="15"/>
                  </a:cubicBezTo>
                  <a:cubicBezTo>
                    <a:pt x="54" y="15"/>
                    <a:pt x="54" y="15"/>
                    <a:pt x="54" y="15"/>
                  </a:cubicBezTo>
                  <a:cubicBezTo>
                    <a:pt x="55" y="16"/>
                    <a:pt x="55" y="18"/>
                    <a:pt x="54" y="19"/>
                  </a:cubicBezTo>
                  <a:cubicBezTo>
                    <a:pt x="54" y="19"/>
                    <a:pt x="54" y="19"/>
                    <a:pt x="54" y="19"/>
                  </a:cubicBezTo>
                  <a:cubicBezTo>
                    <a:pt x="53" y="20"/>
                    <a:pt x="51" y="20"/>
                    <a:pt x="5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65000"/>
                    <a:lumOff val="35000"/>
                  </a:schemeClr>
                </a:solidFill>
                <a:ea typeface="微软雅黑" pitchFamily="34" charset="-122"/>
              </a:endParaRPr>
            </a:p>
          </p:txBody>
        </p:sp>
        <p:sp>
          <p:nvSpPr>
            <p:cNvPr id="75" name="Freeform 146"/>
            <p:cNvSpPr>
              <a:spLocks/>
            </p:cNvSpPr>
            <p:nvPr/>
          </p:nvSpPr>
          <p:spPr bwMode="auto">
            <a:xfrm>
              <a:off x="4212441" y="1835306"/>
              <a:ext cx="645570" cy="213982"/>
            </a:xfrm>
            <a:custGeom>
              <a:avLst/>
              <a:gdLst>
                <a:gd name="T0" fmla="*/ 70 w 75"/>
                <a:gd name="T1" fmla="*/ 24 h 25"/>
                <a:gd name="T2" fmla="*/ 6 w 75"/>
                <a:gd name="T3" fmla="*/ 24 h 25"/>
                <a:gd name="T4" fmla="*/ 6 w 75"/>
                <a:gd name="T5" fmla="*/ 24 h 25"/>
                <a:gd name="T6" fmla="*/ 2 w 75"/>
                <a:gd name="T7" fmla="*/ 24 h 25"/>
                <a:gd name="T8" fmla="*/ 2 w 75"/>
                <a:gd name="T9" fmla="*/ 24 h 25"/>
                <a:gd name="T10" fmla="*/ 2 w 75"/>
                <a:gd name="T11" fmla="*/ 20 h 25"/>
                <a:gd name="T12" fmla="*/ 2 w 75"/>
                <a:gd name="T13" fmla="*/ 20 h 25"/>
                <a:gd name="T14" fmla="*/ 74 w 75"/>
                <a:gd name="T15" fmla="*/ 20 h 25"/>
                <a:gd name="T16" fmla="*/ 74 w 75"/>
                <a:gd name="T17" fmla="*/ 20 h 25"/>
                <a:gd name="T18" fmla="*/ 74 w 75"/>
                <a:gd name="T19" fmla="*/ 24 h 25"/>
                <a:gd name="T20" fmla="*/ 74 w 75"/>
                <a:gd name="T21" fmla="*/ 24 h 25"/>
                <a:gd name="T22" fmla="*/ 70 w 75"/>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25">
                  <a:moveTo>
                    <a:pt x="70" y="24"/>
                  </a:moveTo>
                  <a:cubicBezTo>
                    <a:pt x="52" y="7"/>
                    <a:pt x="23" y="7"/>
                    <a:pt x="6" y="24"/>
                  </a:cubicBezTo>
                  <a:cubicBezTo>
                    <a:pt x="6" y="24"/>
                    <a:pt x="6" y="24"/>
                    <a:pt x="6" y="24"/>
                  </a:cubicBezTo>
                  <a:cubicBezTo>
                    <a:pt x="5" y="25"/>
                    <a:pt x="3" y="25"/>
                    <a:pt x="2" y="24"/>
                  </a:cubicBezTo>
                  <a:cubicBezTo>
                    <a:pt x="2" y="24"/>
                    <a:pt x="2" y="24"/>
                    <a:pt x="2" y="24"/>
                  </a:cubicBezTo>
                  <a:cubicBezTo>
                    <a:pt x="0" y="23"/>
                    <a:pt x="0" y="21"/>
                    <a:pt x="2" y="20"/>
                  </a:cubicBezTo>
                  <a:cubicBezTo>
                    <a:pt x="2" y="20"/>
                    <a:pt x="2" y="20"/>
                    <a:pt x="2" y="20"/>
                  </a:cubicBezTo>
                  <a:cubicBezTo>
                    <a:pt x="21" y="0"/>
                    <a:pt x="54" y="0"/>
                    <a:pt x="74" y="20"/>
                  </a:cubicBezTo>
                  <a:cubicBezTo>
                    <a:pt x="74" y="20"/>
                    <a:pt x="74" y="20"/>
                    <a:pt x="74" y="20"/>
                  </a:cubicBezTo>
                  <a:cubicBezTo>
                    <a:pt x="75" y="21"/>
                    <a:pt x="75" y="23"/>
                    <a:pt x="74" y="24"/>
                  </a:cubicBezTo>
                  <a:cubicBezTo>
                    <a:pt x="74" y="24"/>
                    <a:pt x="74" y="24"/>
                    <a:pt x="74" y="24"/>
                  </a:cubicBezTo>
                  <a:cubicBezTo>
                    <a:pt x="73" y="25"/>
                    <a:pt x="71" y="25"/>
                    <a:pt x="7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65000"/>
                    <a:lumOff val="35000"/>
                  </a:schemeClr>
                </a:solidFill>
                <a:ea typeface="微软雅黑" pitchFamily="34" charset="-122"/>
              </a:endParaRPr>
            </a:p>
          </p:txBody>
        </p:sp>
      </p:grpSp>
      <p:grpSp>
        <p:nvGrpSpPr>
          <p:cNvPr id="76" name="组合 75"/>
          <p:cNvGrpSpPr/>
          <p:nvPr/>
        </p:nvGrpSpPr>
        <p:grpSpPr>
          <a:xfrm>
            <a:off x="6178981" y="3695437"/>
            <a:ext cx="554403" cy="442165"/>
            <a:chOff x="3009633" y="2833220"/>
            <a:chExt cx="591168" cy="471487"/>
          </a:xfrm>
          <a:solidFill>
            <a:schemeClr val="bg2">
              <a:lumMod val="75000"/>
            </a:schemeClr>
          </a:solidFill>
        </p:grpSpPr>
        <p:sp>
          <p:nvSpPr>
            <p:cNvPr id="77" name="Oval 214"/>
            <p:cNvSpPr>
              <a:spLocks noChangeArrowheads="1"/>
            </p:cNvSpPr>
            <p:nvPr/>
          </p:nvSpPr>
          <p:spPr bwMode="auto">
            <a:xfrm>
              <a:off x="3234494" y="3210410"/>
              <a:ext cx="94297" cy="9429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65000"/>
                    <a:lumOff val="35000"/>
                  </a:schemeClr>
                </a:solidFill>
                <a:ea typeface="微软雅黑" pitchFamily="34" charset="-122"/>
              </a:endParaRPr>
            </a:p>
          </p:txBody>
        </p:sp>
        <p:sp>
          <p:nvSpPr>
            <p:cNvPr id="78" name="Oval 215"/>
            <p:cNvSpPr>
              <a:spLocks noChangeArrowheads="1"/>
            </p:cNvSpPr>
            <p:nvPr/>
          </p:nvSpPr>
          <p:spPr bwMode="auto">
            <a:xfrm>
              <a:off x="3404954" y="3210410"/>
              <a:ext cx="101550" cy="9429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65000"/>
                    <a:lumOff val="35000"/>
                  </a:schemeClr>
                </a:solidFill>
                <a:ea typeface="微软雅黑" pitchFamily="34" charset="-122"/>
              </a:endParaRPr>
            </a:p>
          </p:txBody>
        </p:sp>
        <p:sp>
          <p:nvSpPr>
            <p:cNvPr id="79" name="Freeform 216"/>
            <p:cNvSpPr>
              <a:spLocks noEditPoints="1"/>
            </p:cNvSpPr>
            <p:nvPr/>
          </p:nvSpPr>
          <p:spPr bwMode="auto">
            <a:xfrm>
              <a:off x="3009633" y="2833220"/>
              <a:ext cx="591168" cy="340921"/>
            </a:xfrm>
            <a:custGeom>
              <a:avLst/>
              <a:gdLst>
                <a:gd name="T0" fmla="*/ 66 w 69"/>
                <a:gd name="T1" fmla="*/ 13 h 40"/>
                <a:gd name="T2" fmla="*/ 26 w 69"/>
                <a:gd name="T3" fmla="*/ 13 h 40"/>
                <a:gd name="T4" fmla="*/ 22 w 69"/>
                <a:gd name="T5" fmla="*/ 9 h 40"/>
                <a:gd name="T6" fmla="*/ 22 w 69"/>
                <a:gd name="T7" fmla="*/ 4 h 40"/>
                <a:gd name="T8" fmla="*/ 17 w 69"/>
                <a:gd name="T9" fmla="*/ 0 h 40"/>
                <a:gd name="T10" fmla="*/ 4 w 69"/>
                <a:gd name="T11" fmla="*/ 0 h 40"/>
                <a:gd name="T12" fmla="*/ 0 w 69"/>
                <a:gd name="T13" fmla="*/ 4 h 40"/>
                <a:gd name="T14" fmla="*/ 4 w 69"/>
                <a:gd name="T15" fmla="*/ 8 h 40"/>
                <a:gd name="T16" fmla="*/ 9 w 69"/>
                <a:gd name="T17" fmla="*/ 8 h 40"/>
                <a:gd name="T18" fmla="*/ 14 w 69"/>
                <a:gd name="T19" fmla="*/ 12 h 40"/>
                <a:gd name="T20" fmla="*/ 24 w 69"/>
                <a:gd name="T21" fmla="*/ 37 h 40"/>
                <a:gd name="T22" fmla="*/ 30 w 69"/>
                <a:gd name="T23" fmla="*/ 40 h 40"/>
                <a:gd name="T24" fmla="*/ 54 w 69"/>
                <a:gd name="T25" fmla="*/ 40 h 40"/>
                <a:gd name="T26" fmla="*/ 60 w 69"/>
                <a:gd name="T27" fmla="*/ 37 h 40"/>
                <a:gd name="T28" fmla="*/ 68 w 69"/>
                <a:gd name="T29" fmla="*/ 17 h 40"/>
                <a:gd name="T30" fmla="*/ 66 w 69"/>
                <a:gd name="T31" fmla="*/ 13 h 40"/>
                <a:gd name="T32" fmla="*/ 53 w 69"/>
                <a:gd name="T33" fmla="*/ 35 h 40"/>
                <a:gd name="T34" fmla="*/ 32 w 69"/>
                <a:gd name="T35" fmla="*/ 35 h 40"/>
                <a:gd name="T36" fmla="*/ 26 w 69"/>
                <a:gd name="T37" fmla="*/ 19 h 40"/>
                <a:gd name="T38" fmla="*/ 59 w 69"/>
                <a:gd name="T39" fmla="*/ 19 h 40"/>
                <a:gd name="T40" fmla="*/ 53 w 69"/>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40">
                  <a:moveTo>
                    <a:pt x="66" y="13"/>
                  </a:moveTo>
                  <a:cubicBezTo>
                    <a:pt x="26" y="13"/>
                    <a:pt x="26" y="13"/>
                    <a:pt x="26" y="13"/>
                  </a:cubicBezTo>
                  <a:cubicBezTo>
                    <a:pt x="24" y="13"/>
                    <a:pt x="22" y="11"/>
                    <a:pt x="22" y="9"/>
                  </a:cubicBezTo>
                  <a:cubicBezTo>
                    <a:pt x="22" y="4"/>
                    <a:pt x="22" y="4"/>
                    <a:pt x="22" y="4"/>
                  </a:cubicBezTo>
                  <a:cubicBezTo>
                    <a:pt x="22" y="2"/>
                    <a:pt x="20" y="0"/>
                    <a:pt x="17" y="0"/>
                  </a:cubicBezTo>
                  <a:cubicBezTo>
                    <a:pt x="4" y="0"/>
                    <a:pt x="4" y="0"/>
                    <a:pt x="4" y="0"/>
                  </a:cubicBezTo>
                  <a:cubicBezTo>
                    <a:pt x="2" y="0"/>
                    <a:pt x="0" y="2"/>
                    <a:pt x="0" y="4"/>
                  </a:cubicBezTo>
                  <a:cubicBezTo>
                    <a:pt x="0" y="6"/>
                    <a:pt x="2" y="8"/>
                    <a:pt x="4" y="8"/>
                  </a:cubicBezTo>
                  <a:cubicBezTo>
                    <a:pt x="9" y="8"/>
                    <a:pt x="9" y="8"/>
                    <a:pt x="9" y="8"/>
                  </a:cubicBezTo>
                  <a:cubicBezTo>
                    <a:pt x="11" y="8"/>
                    <a:pt x="14" y="9"/>
                    <a:pt x="14" y="12"/>
                  </a:cubicBezTo>
                  <a:cubicBezTo>
                    <a:pt x="24" y="37"/>
                    <a:pt x="24" y="37"/>
                    <a:pt x="24" y="37"/>
                  </a:cubicBezTo>
                  <a:cubicBezTo>
                    <a:pt x="25" y="39"/>
                    <a:pt x="27" y="40"/>
                    <a:pt x="30" y="40"/>
                  </a:cubicBezTo>
                  <a:cubicBezTo>
                    <a:pt x="54" y="40"/>
                    <a:pt x="54" y="40"/>
                    <a:pt x="54" y="40"/>
                  </a:cubicBezTo>
                  <a:cubicBezTo>
                    <a:pt x="57" y="40"/>
                    <a:pt x="59" y="39"/>
                    <a:pt x="60" y="37"/>
                  </a:cubicBezTo>
                  <a:cubicBezTo>
                    <a:pt x="68" y="17"/>
                    <a:pt x="68" y="17"/>
                    <a:pt x="68" y="17"/>
                  </a:cubicBezTo>
                  <a:cubicBezTo>
                    <a:pt x="69" y="15"/>
                    <a:pt x="68" y="13"/>
                    <a:pt x="66" y="13"/>
                  </a:cubicBezTo>
                  <a:close/>
                  <a:moveTo>
                    <a:pt x="53" y="35"/>
                  </a:moveTo>
                  <a:cubicBezTo>
                    <a:pt x="32" y="35"/>
                    <a:pt x="32" y="35"/>
                    <a:pt x="32" y="35"/>
                  </a:cubicBezTo>
                  <a:cubicBezTo>
                    <a:pt x="26" y="19"/>
                    <a:pt x="26" y="19"/>
                    <a:pt x="26" y="19"/>
                  </a:cubicBezTo>
                  <a:cubicBezTo>
                    <a:pt x="59" y="19"/>
                    <a:pt x="59" y="19"/>
                    <a:pt x="59" y="19"/>
                  </a:cubicBezTo>
                  <a:lnTo>
                    <a:pt x="5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65000"/>
                    <a:lumOff val="35000"/>
                  </a:schemeClr>
                </a:solidFill>
                <a:ea typeface="微软雅黑" pitchFamily="34" charset="-122"/>
              </a:endParaRPr>
            </a:p>
          </p:txBody>
        </p:sp>
      </p:grpSp>
      <p:grpSp>
        <p:nvGrpSpPr>
          <p:cNvPr id="80" name="组合 79"/>
          <p:cNvGrpSpPr/>
          <p:nvPr/>
        </p:nvGrpSpPr>
        <p:grpSpPr>
          <a:xfrm>
            <a:off x="6765837" y="4749976"/>
            <a:ext cx="425157" cy="554407"/>
            <a:chOff x="6889388" y="2720789"/>
            <a:chExt cx="453350" cy="591172"/>
          </a:xfrm>
          <a:solidFill>
            <a:schemeClr val="bg2"/>
          </a:solidFill>
        </p:grpSpPr>
        <p:sp>
          <p:nvSpPr>
            <p:cNvPr id="81" name="Freeform 197"/>
            <p:cNvSpPr>
              <a:spLocks noEditPoints="1"/>
            </p:cNvSpPr>
            <p:nvPr/>
          </p:nvSpPr>
          <p:spPr bwMode="auto">
            <a:xfrm>
              <a:off x="7092489" y="2920264"/>
              <a:ext cx="250249" cy="391697"/>
            </a:xfrm>
            <a:custGeom>
              <a:avLst/>
              <a:gdLst>
                <a:gd name="T0" fmla="*/ 18 w 29"/>
                <a:gd name="T1" fmla="*/ 0 h 46"/>
                <a:gd name="T2" fmla="*/ 18 w 29"/>
                <a:gd name="T3" fmla="*/ 13 h 46"/>
                <a:gd name="T4" fmla="*/ 29 w 29"/>
                <a:gd name="T5" fmla="*/ 13 h 46"/>
                <a:gd name="T6" fmla="*/ 29 w 29"/>
                <a:gd name="T7" fmla="*/ 0 h 46"/>
                <a:gd name="T8" fmla="*/ 18 w 29"/>
                <a:gd name="T9" fmla="*/ 0 h 46"/>
                <a:gd name="T10" fmla="*/ 0 w 29"/>
                <a:gd name="T11" fmla="*/ 31 h 46"/>
                <a:gd name="T12" fmla="*/ 14 w 29"/>
                <a:gd name="T13" fmla="*/ 46 h 46"/>
                <a:gd name="T14" fmla="*/ 29 w 29"/>
                <a:gd name="T15" fmla="*/ 31 h 46"/>
                <a:gd name="T16" fmla="*/ 29 w 29"/>
                <a:gd name="T17" fmla="*/ 15 h 46"/>
                <a:gd name="T18" fmla="*/ 0 w 29"/>
                <a:gd name="T19" fmla="*/ 15 h 46"/>
                <a:gd name="T20" fmla="*/ 0 w 29"/>
                <a:gd name="T21" fmla="*/ 31 h 46"/>
                <a:gd name="T22" fmla="*/ 15 w 29"/>
                <a:gd name="T23" fmla="*/ 0 h 46"/>
                <a:gd name="T24" fmla="*/ 0 w 29"/>
                <a:gd name="T25" fmla="*/ 0 h 46"/>
                <a:gd name="T26" fmla="*/ 0 w 29"/>
                <a:gd name="T27" fmla="*/ 13 h 46"/>
                <a:gd name="T28" fmla="*/ 15 w 29"/>
                <a:gd name="T29" fmla="*/ 13 h 46"/>
                <a:gd name="T30" fmla="*/ 15 w 29"/>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6">
                  <a:moveTo>
                    <a:pt x="18" y="0"/>
                  </a:moveTo>
                  <a:cubicBezTo>
                    <a:pt x="18" y="13"/>
                    <a:pt x="18" y="13"/>
                    <a:pt x="18" y="13"/>
                  </a:cubicBezTo>
                  <a:cubicBezTo>
                    <a:pt x="29" y="13"/>
                    <a:pt x="29" y="13"/>
                    <a:pt x="29" y="13"/>
                  </a:cubicBezTo>
                  <a:cubicBezTo>
                    <a:pt x="29" y="0"/>
                    <a:pt x="29" y="0"/>
                    <a:pt x="29" y="0"/>
                  </a:cubicBezTo>
                  <a:lnTo>
                    <a:pt x="18" y="0"/>
                  </a:lnTo>
                  <a:close/>
                  <a:moveTo>
                    <a:pt x="0" y="31"/>
                  </a:moveTo>
                  <a:cubicBezTo>
                    <a:pt x="0" y="39"/>
                    <a:pt x="6" y="46"/>
                    <a:pt x="14" y="46"/>
                  </a:cubicBezTo>
                  <a:cubicBezTo>
                    <a:pt x="22" y="46"/>
                    <a:pt x="29" y="39"/>
                    <a:pt x="29" y="31"/>
                  </a:cubicBezTo>
                  <a:cubicBezTo>
                    <a:pt x="29" y="15"/>
                    <a:pt x="29" y="15"/>
                    <a:pt x="29" y="15"/>
                  </a:cubicBezTo>
                  <a:cubicBezTo>
                    <a:pt x="0" y="15"/>
                    <a:pt x="0" y="15"/>
                    <a:pt x="0" y="15"/>
                  </a:cubicBezTo>
                  <a:lnTo>
                    <a:pt x="0" y="31"/>
                  </a:lnTo>
                  <a:close/>
                  <a:moveTo>
                    <a:pt x="15" y="0"/>
                  </a:moveTo>
                  <a:cubicBezTo>
                    <a:pt x="0" y="0"/>
                    <a:pt x="0" y="0"/>
                    <a:pt x="0" y="0"/>
                  </a:cubicBezTo>
                  <a:cubicBezTo>
                    <a:pt x="0" y="13"/>
                    <a:pt x="0" y="13"/>
                    <a:pt x="0" y="13"/>
                  </a:cubicBezTo>
                  <a:cubicBezTo>
                    <a:pt x="15" y="13"/>
                    <a:pt x="15" y="13"/>
                    <a:pt x="15" y="13"/>
                  </a:cubicBezTo>
                  <a:lnTo>
                    <a:pt x="15" y="0"/>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65000"/>
                    <a:lumOff val="35000"/>
                  </a:schemeClr>
                </a:solidFill>
                <a:ea typeface="微软雅黑" pitchFamily="34" charset="-122"/>
              </a:endParaRPr>
            </a:p>
          </p:txBody>
        </p:sp>
        <p:sp>
          <p:nvSpPr>
            <p:cNvPr id="82" name="Freeform 198"/>
            <p:cNvSpPr>
              <a:spLocks/>
            </p:cNvSpPr>
            <p:nvPr/>
          </p:nvSpPr>
          <p:spPr bwMode="auto">
            <a:xfrm>
              <a:off x="6889388" y="2720789"/>
              <a:ext cx="333666" cy="301026"/>
            </a:xfrm>
            <a:custGeom>
              <a:avLst/>
              <a:gdLst>
                <a:gd name="T0" fmla="*/ 0 w 39"/>
                <a:gd name="T1" fmla="*/ 20 h 35"/>
                <a:gd name="T2" fmla="*/ 19 w 39"/>
                <a:gd name="T3" fmla="*/ 0 h 35"/>
                <a:gd name="T4" fmla="*/ 19 w 39"/>
                <a:gd name="T5" fmla="*/ 0 h 35"/>
                <a:gd name="T6" fmla="*/ 39 w 39"/>
                <a:gd name="T7" fmla="*/ 20 h 35"/>
                <a:gd name="T8" fmla="*/ 39 w 39"/>
                <a:gd name="T9" fmla="*/ 20 h 35"/>
                <a:gd name="T10" fmla="*/ 36 w 39"/>
                <a:gd name="T11" fmla="*/ 20 h 35"/>
                <a:gd name="T12" fmla="*/ 31 w 39"/>
                <a:gd name="T13" fmla="*/ 8 h 35"/>
                <a:gd name="T14" fmla="*/ 31 w 39"/>
                <a:gd name="T15" fmla="*/ 8 h 35"/>
                <a:gd name="T16" fmla="*/ 19 w 39"/>
                <a:gd name="T17" fmla="*/ 3 h 35"/>
                <a:gd name="T18" fmla="*/ 19 w 39"/>
                <a:gd name="T19" fmla="*/ 3 h 35"/>
                <a:gd name="T20" fmla="*/ 7 w 39"/>
                <a:gd name="T21" fmla="*/ 8 h 35"/>
                <a:gd name="T22" fmla="*/ 7 w 39"/>
                <a:gd name="T23" fmla="*/ 8 h 35"/>
                <a:gd name="T24" fmla="*/ 3 w 39"/>
                <a:gd name="T25" fmla="*/ 20 h 35"/>
                <a:gd name="T26" fmla="*/ 3 w 39"/>
                <a:gd name="T27" fmla="*/ 20 h 35"/>
                <a:gd name="T28" fmla="*/ 8 w 39"/>
                <a:gd name="T29" fmla="*/ 32 h 35"/>
                <a:gd name="T30" fmla="*/ 8 w 39"/>
                <a:gd name="T31" fmla="*/ 32 h 35"/>
                <a:gd name="T32" fmla="*/ 6 w 39"/>
                <a:gd name="T33" fmla="*/ 35 h 35"/>
                <a:gd name="T34" fmla="*/ 0 w 39"/>
                <a:gd name="T35"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5">
                  <a:moveTo>
                    <a:pt x="0" y="20"/>
                  </a:moveTo>
                  <a:cubicBezTo>
                    <a:pt x="0" y="9"/>
                    <a:pt x="8" y="1"/>
                    <a:pt x="19" y="0"/>
                  </a:cubicBezTo>
                  <a:cubicBezTo>
                    <a:pt x="19" y="0"/>
                    <a:pt x="19" y="0"/>
                    <a:pt x="19" y="0"/>
                  </a:cubicBezTo>
                  <a:cubicBezTo>
                    <a:pt x="30" y="1"/>
                    <a:pt x="39" y="9"/>
                    <a:pt x="39" y="20"/>
                  </a:cubicBezTo>
                  <a:cubicBezTo>
                    <a:pt x="39" y="20"/>
                    <a:pt x="39" y="20"/>
                    <a:pt x="39" y="20"/>
                  </a:cubicBezTo>
                  <a:cubicBezTo>
                    <a:pt x="36" y="20"/>
                    <a:pt x="36" y="20"/>
                    <a:pt x="36" y="20"/>
                  </a:cubicBezTo>
                  <a:cubicBezTo>
                    <a:pt x="36" y="16"/>
                    <a:pt x="34" y="11"/>
                    <a:pt x="31" y="8"/>
                  </a:cubicBezTo>
                  <a:cubicBezTo>
                    <a:pt x="31" y="8"/>
                    <a:pt x="31" y="8"/>
                    <a:pt x="31" y="8"/>
                  </a:cubicBezTo>
                  <a:cubicBezTo>
                    <a:pt x="28" y="5"/>
                    <a:pt x="24" y="3"/>
                    <a:pt x="19" y="3"/>
                  </a:cubicBezTo>
                  <a:cubicBezTo>
                    <a:pt x="19" y="3"/>
                    <a:pt x="19" y="3"/>
                    <a:pt x="19" y="3"/>
                  </a:cubicBezTo>
                  <a:cubicBezTo>
                    <a:pt x="15" y="3"/>
                    <a:pt x="10" y="5"/>
                    <a:pt x="7" y="8"/>
                  </a:cubicBezTo>
                  <a:cubicBezTo>
                    <a:pt x="7" y="8"/>
                    <a:pt x="7" y="8"/>
                    <a:pt x="7" y="8"/>
                  </a:cubicBezTo>
                  <a:cubicBezTo>
                    <a:pt x="4" y="11"/>
                    <a:pt x="3" y="16"/>
                    <a:pt x="3" y="20"/>
                  </a:cubicBezTo>
                  <a:cubicBezTo>
                    <a:pt x="3" y="20"/>
                    <a:pt x="3" y="20"/>
                    <a:pt x="3" y="20"/>
                  </a:cubicBezTo>
                  <a:cubicBezTo>
                    <a:pt x="3" y="25"/>
                    <a:pt x="5" y="29"/>
                    <a:pt x="8" y="32"/>
                  </a:cubicBezTo>
                  <a:cubicBezTo>
                    <a:pt x="8" y="32"/>
                    <a:pt x="8" y="32"/>
                    <a:pt x="8" y="32"/>
                  </a:cubicBezTo>
                  <a:cubicBezTo>
                    <a:pt x="6" y="35"/>
                    <a:pt x="6" y="35"/>
                    <a:pt x="6" y="35"/>
                  </a:cubicBezTo>
                  <a:cubicBezTo>
                    <a:pt x="2" y="31"/>
                    <a:pt x="0" y="26"/>
                    <a:pt x="0" y="20"/>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zh-CN" altLang="en-US" sz="2489" dirty="0">
                <a:solidFill>
                  <a:schemeClr val="tx1">
                    <a:lumMod val="65000"/>
                    <a:lumOff val="35000"/>
                  </a:schemeClr>
                </a:solidFill>
                <a:ea typeface="微软雅黑" pitchFamily="34" charset="-122"/>
              </a:endParaRPr>
            </a:p>
          </p:txBody>
        </p:sp>
      </p:grpSp>
      <p:sp>
        <p:nvSpPr>
          <p:cNvPr id="83" name="空心弧 82"/>
          <p:cNvSpPr/>
          <p:nvPr/>
        </p:nvSpPr>
        <p:spPr>
          <a:xfrm>
            <a:off x="6207226" y="4224417"/>
            <a:ext cx="1604887" cy="1605530"/>
          </a:xfrm>
          <a:prstGeom prst="blockArc">
            <a:avLst>
              <a:gd name="adj1" fmla="val 17085111"/>
              <a:gd name="adj2" fmla="val 10799997"/>
              <a:gd name="adj3" fmla="val 11504"/>
            </a:avLst>
          </a:prstGeom>
          <a:solidFill>
            <a:schemeClr val="bg2"/>
          </a:solidFill>
          <a:ln>
            <a:noFill/>
          </a:ln>
          <a:effectLst/>
        </p:spPr>
        <p:style>
          <a:lnRef idx="0">
            <a:scrgbClr r="0" g="0" b="0"/>
          </a:lnRef>
          <a:fillRef idx="3">
            <a:scrgbClr r="0" g="0" b="0"/>
          </a:fillRef>
          <a:effectRef idx="2">
            <a:scrgbClr r="0" g="0" b="0"/>
          </a:effectRef>
          <a:fontRef idx="minor">
            <a:schemeClr val="lt1"/>
          </a:fontRef>
        </p:style>
      </p:sp>
      <p:sp>
        <p:nvSpPr>
          <p:cNvPr id="84" name="任意多边形 83"/>
          <p:cNvSpPr/>
          <p:nvPr/>
        </p:nvSpPr>
        <p:spPr>
          <a:xfrm rot="17307692">
            <a:off x="6564725" y="2484934"/>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tx1">
                  <a:lumMod val="65000"/>
                  <a:lumOff val="35000"/>
                </a:schemeClr>
              </a:solidFill>
              <a:ea typeface="微软雅黑" pitchFamily="34" charset="-122"/>
            </a:endParaRPr>
          </a:p>
        </p:txBody>
      </p:sp>
      <p:sp>
        <p:nvSpPr>
          <p:cNvPr id="85" name="任意多边形 84"/>
          <p:cNvSpPr/>
          <p:nvPr/>
        </p:nvSpPr>
        <p:spPr>
          <a:xfrm rot="17307692">
            <a:off x="6168651" y="2033788"/>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dirty="0">
              <a:solidFill>
                <a:schemeClr val="tx1">
                  <a:lumMod val="65000"/>
                  <a:lumOff val="35000"/>
                </a:schemeClr>
              </a:solidFill>
              <a:ea typeface="微软雅黑" pitchFamily="34" charset="-122"/>
            </a:endParaRPr>
          </a:p>
        </p:txBody>
      </p:sp>
    </p:spTree>
    <p:extLst>
      <p:ext uri="{BB962C8B-B14F-4D97-AF65-F5344CB8AC3E}">
        <p14:creationId xmlns:p14="http://schemas.microsoft.com/office/powerpoint/2010/main" val="37784288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down)">
                                      <p:cBhvr>
                                        <p:cTn id="15" dur="350"/>
                                        <p:tgtEl>
                                          <p:spTgt spid="85"/>
                                        </p:tgtEl>
                                      </p:cBhvr>
                                    </p:animEffect>
                                  </p:childTnLst>
                                </p:cTn>
                              </p:par>
                            </p:childTnLst>
                          </p:cTn>
                        </p:par>
                        <p:par>
                          <p:cTn id="16" fill="hold">
                            <p:stCondLst>
                              <p:cond delay="1350"/>
                            </p:stCondLst>
                            <p:childTnLst>
                              <p:par>
                                <p:cTn id="17" presetID="22" presetClass="entr" presetSubtype="1"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up)">
                                      <p:cBhvr>
                                        <p:cTn id="19" dur="600"/>
                                        <p:tgtEl>
                                          <p:spTgt spid="84"/>
                                        </p:tgtEl>
                                      </p:cBhvr>
                                    </p:animEffect>
                                  </p:childTnLst>
                                </p:cTn>
                              </p:par>
                            </p:childTnLst>
                          </p:cTn>
                        </p:par>
                        <p:par>
                          <p:cTn id="20" fill="hold">
                            <p:stCondLst>
                              <p:cond delay="1950"/>
                            </p:stCondLst>
                            <p:childTnLst>
                              <p:par>
                                <p:cTn id="21" presetID="10" presetClass="entr" presetSubtype="0"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par>
                          <p:cTn id="24" fill="hold">
                            <p:stCondLst>
                              <p:cond delay="2450"/>
                            </p:stCondLst>
                            <p:childTnLst>
                              <p:par>
                                <p:cTn id="25" presetID="1" presetClass="entr" presetSubtype="0" fill="hold" grpId="0" nodeType="after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26" presetClass="emph" presetSubtype="0" fill="hold" grpId="1" nodeType="withEffect">
                                  <p:stCondLst>
                                    <p:cond delay="0"/>
                                  </p:stCondLst>
                                  <p:childTnLst>
                                    <p:animEffect transition="out" filter="fade">
                                      <p:cBhvr>
                                        <p:cTn id="28" dur="500" tmFilter="0, 0; .2, .5; .8, .5; 1, 0"/>
                                        <p:tgtEl>
                                          <p:spTgt spid="63"/>
                                        </p:tgtEl>
                                      </p:cBhvr>
                                    </p:animEffect>
                                    <p:animScale>
                                      <p:cBhvr>
                                        <p:cTn id="29" dur="250" autoRev="1" fill="hold"/>
                                        <p:tgtEl>
                                          <p:spTgt spid="63"/>
                                        </p:tgtEl>
                                      </p:cBhvr>
                                      <p:by x="105000" y="105000"/>
                                    </p:animScale>
                                  </p:childTnLst>
                                </p:cTn>
                              </p:par>
                            </p:childTnLst>
                          </p:cTn>
                        </p:par>
                        <p:par>
                          <p:cTn id="30" fill="hold">
                            <p:stCondLst>
                              <p:cond delay="2950"/>
                            </p:stCondLst>
                            <p:childTnLst>
                              <p:par>
                                <p:cTn id="31" presetID="22" presetClass="entr" presetSubtype="8" fill="hold" grpId="0"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left)">
                                      <p:cBhvr>
                                        <p:cTn id="36" dur="500"/>
                                        <p:tgtEl>
                                          <p:spTgt spid="64"/>
                                        </p:tgtEl>
                                      </p:cBhvr>
                                    </p:animEffect>
                                  </p:childTnLst>
                                </p:cTn>
                              </p:par>
                            </p:childTnLst>
                          </p:cTn>
                        </p:par>
                        <p:par>
                          <p:cTn id="37" fill="hold">
                            <p:stCondLst>
                              <p:cond delay="3450"/>
                            </p:stCondLst>
                            <p:childTnLst>
                              <p:par>
                                <p:cTn id="38" presetID="22" presetClass="entr" presetSubtype="1" fill="hold" nodeType="after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wipe(up)">
                                      <p:cBhvr>
                                        <p:cTn id="40" dur="750"/>
                                        <p:tgtEl>
                                          <p:spTgt spid="69"/>
                                        </p:tgtEl>
                                      </p:cBhvr>
                                    </p:animEffect>
                                  </p:childTnLst>
                                </p:cTn>
                              </p:par>
                            </p:childTnLst>
                          </p:cTn>
                        </p:par>
                        <p:par>
                          <p:cTn id="41" fill="hold">
                            <p:stCondLst>
                              <p:cond delay="4200"/>
                            </p:stCondLst>
                            <p:childTnLst>
                              <p:par>
                                <p:cTn id="42" presetID="10" presetClass="entr" presetSubtype="0" fill="hold" nodeType="after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childTnLst>
                          </p:cTn>
                        </p:par>
                        <p:par>
                          <p:cTn id="45" fill="hold">
                            <p:stCondLst>
                              <p:cond delay="4700"/>
                            </p:stCondLst>
                            <p:childTnLst>
                              <p:par>
                                <p:cTn id="46" presetID="1" presetClass="entr" presetSubtype="0" fill="hold" grpId="0" nodeType="afterEffect">
                                  <p:stCondLst>
                                    <p:cond delay="0"/>
                                  </p:stCondLst>
                                  <p:childTnLst>
                                    <p:set>
                                      <p:cBhvr>
                                        <p:cTn id="47" dur="1" fill="hold">
                                          <p:stCondLst>
                                            <p:cond delay="0"/>
                                          </p:stCondLst>
                                        </p:cTn>
                                        <p:tgtEl>
                                          <p:spTgt spid="67"/>
                                        </p:tgtEl>
                                        <p:attrNameLst>
                                          <p:attrName>style.visibility</p:attrName>
                                        </p:attrNameLst>
                                      </p:cBhvr>
                                      <p:to>
                                        <p:strVal val="visible"/>
                                      </p:to>
                                    </p:set>
                                  </p:childTnLst>
                                </p:cTn>
                              </p:par>
                              <p:par>
                                <p:cTn id="48" presetID="26" presetClass="emph" presetSubtype="0" fill="hold" grpId="1" nodeType="withEffect">
                                  <p:stCondLst>
                                    <p:cond delay="0"/>
                                  </p:stCondLst>
                                  <p:childTnLst>
                                    <p:animEffect transition="out" filter="fade">
                                      <p:cBhvr>
                                        <p:cTn id="49" dur="500" tmFilter="0, 0; .2, .5; .8, .5; 1, 0"/>
                                        <p:tgtEl>
                                          <p:spTgt spid="67"/>
                                        </p:tgtEl>
                                      </p:cBhvr>
                                    </p:animEffect>
                                    <p:animScale>
                                      <p:cBhvr>
                                        <p:cTn id="50" dur="250" autoRev="1" fill="hold"/>
                                        <p:tgtEl>
                                          <p:spTgt spid="67"/>
                                        </p:tgtEl>
                                      </p:cBhvr>
                                      <p:by x="105000" y="105000"/>
                                    </p:animScale>
                                  </p:childTnLst>
                                </p:cTn>
                              </p:par>
                            </p:childTnLst>
                          </p:cTn>
                        </p:par>
                        <p:par>
                          <p:cTn id="51" fill="hold">
                            <p:stCondLst>
                              <p:cond delay="5200"/>
                            </p:stCondLst>
                            <p:childTnLst>
                              <p:par>
                                <p:cTn id="52" presetID="22" presetClass="entr" presetSubtype="2" fill="hold" grpId="0" nodeType="after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right)">
                                      <p:cBhvr>
                                        <p:cTn id="54" dur="500"/>
                                        <p:tgtEl>
                                          <p:spTgt spid="62"/>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right)">
                                      <p:cBhvr>
                                        <p:cTn id="58" dur="500"/>
                                        <p:tgtEl>
                                          <p:spTgt spid="68"/>
                                        </p:tgtEl>
                                      </p:cBhvr>
                                    </p:animEffect>
                                  </p:childTnLst>
                                </p:cTn>
                              </p:par>
                            </p:childTnLst>
                          </p:cTn>
                        </p:par>
                        <p:par>
                          <p:cTn id="59" fill="hold">
                            <p:stCondLst>
                              <p:cond delay="6200"/>
                            </p:stCondLst>
                            <p:childTnLst>
                              <p:par>
                                <p:cTn id="60" presetID="22" presetClass="entr" presetSubtype="8" fill="hold" nodeType="after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wipe(left)">
                                      <p:cBhvr>
                                        <p:cTn id="62" dur="250"/>
                                        <p:tgtEl>
                                          <p:spTgt spid="70"/>
                                        </p:tgtEl>
                                      </p:cBhvr>
                                    </p:animEffect>
                                  </p:childTnLst>
                                </p:cTn>
                              </p:par>
                            </p:childTnLst>
                          </p:cTn>
                        </p:par>
                        <p:par>
                          <p:cTn id="63" fill="hold">
                            <p:stCondLst>
                              <p:cond delay="6450"/>
                            </p:stCondLst>
                            <p:childTnLst>
                              <p:par>
                                <p:cTn id="64" presetID="21" presetClass="entr" presetSubtype="1" fill="hold"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wheel(1)">
                                      <p:cBhvr>
                                        <p:cTn id="66" dur="1000"/>
                                        <p:tgtEl>
                                          <p:spTgt spid="83"/>
                                        </p:tgtEl>
                                      </p:cBhvr>
                                    </p:animEffect>
                                  </p:childTnLst>
                                </p:cTn>
                              </p:par>
                            </p:childTnLst>
                          </p:cTn>
                        </p:par>
                        <p:par>
                          <p:cTn id="67" fill="hold">
                            <p:stCondLst>
                              <p:cond delay="7450"/>
                            </p:stCondLst>
                            <p:childTnLst>
                              <p:par>
                                <p:cTn id="68" presetID="10" presetClass="entr" presetSubtype="0" fill="hold" nodeType="after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childTnLst>
                          </p:cTn>
                        </p:par>
                        <p:par>
                          <p:cTn id="71" fill="hold">
                            <p:stCondLst>
                              <p:cond delay="7950"/>
                            </p:stCondLst>
                            <p:childTnLst>
                              <p:par>
                                <p:cTn id="72" presetID="1" presetClass="entr" presetSubtype="0" fill="hold" grpId="0" nodeType="afterEffect">
                                  <p:stCondLst>
                                    <p:cond delay="0"/>
                                  </p:stCondLst>
                                  <p:childTnLst>
                                    <p:set>
                                      <p:cBhvr>
                                        <p:cTn id="73" dur="1" fill="hold">
                                          <p:stCondLst>
                                            <p:cond delay="0"/>
                                          </p:stCondLst>
                                        </p:cTn>
                                        <p:tgtEl>
                                          <p:spTgt spid="65"/>
                                        </p:tgtEl>
                                        <p:attrNameLst>
                                          <p:attrName>style.visibility</p:attrName>
                                        </p:attrNameLst>
                                      </p:cBhvr>
                                      <p:to>
                                        <p:strVal val="visible"/>
                                      </p:to>
                                    </p:set>
                                  </p:childTnLst>
                                </p:cTn>
                              </p:par>
                              <p:par>
                                <p:cTn id="74" presetID="26" presetClass="emph" presetSubtype="0" fill="hold" grpId="1" nodeType="withEffect">
                                  <p:stCondLst>
                                    <p:cond delay="0"/>
                                  </p:stCondLst>
                                  <p:childTnLst>
                                    <p:animEffect transition="out" filter="fade">
                                      <p:cBhvr>
                                        <p:cTn id="75" dur="500" tmFilter="0, 0; .2, .5; .8, .5; 1, 0"/>
                                        <p:tgtEl>
                                          <p:spTgt spid="65"/>
                                        </p:tgtEl>
                                      </p:cBhvr>
                                    </p:animEffect>
                                    <p:animScale>
                                      <p:cBhvr>
                                        <p:cTn id="76" dur="250" autoRev="1" fill="hold"/>
                                        <p:tgtEl>
                                          <p:spTgt spid="65"/>
                                        </p:tgtEl>
                                      </p:cBhvr>
                                      <p:by x="105000" y="105000"/>
                                    </p:animScale>
                                  </p:childTnLst>
                                </p:cTn>
                              </p:par>
                            </p:childTnLst>
                          </p:cTn>
                        </p:par>
                        <p:par>
                          <p:cTn id="77" fill="hold">
                            <p:stCondLst>
                              <p:cond delay="8450"/>
                            </p:stCondLst>
                            <p:childTnLst>
                              <p:par>
                                <p:cTn id="78" presetID="22" presetClass="entr" presetSubtype="8" fill="hold" grpId="0" nodeType="after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wipe(left)">
                                      <p:cBhvr>
                                        <p:cTn id="80" dur="500"/>
                                        <p:tgtEl>
                                          <p:spTgt spid="61"/>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wipe(left)">
                                      <p:cBhvr>
                                        <p:cTn id="8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0" grpId="0"/>
      <p:bldP spid="61" grpId="0"/>
      <p:bldP spid="62" grpId="0"/>
      <p:bldP spid="63" grpId="0" animBg="1"/>
      <p:bldP spid="63" grpId="1" animBg="1"/>
      <p:bldP spid="64" grpId="0"/>
      <p:bldP spid="65" grpId="0" animBg="1"/>
      <p:bldP spid="65" grpId="1" animBg="1"/>
      <p:bldP spid="66" grpId="0"/>
      <p:bldP spid="67" grpId="0" animBg="1"/>
      <p:bldP spid="67" grpId="1" animBg="1"/>
      <p:bldP spid="68" grpId="0"/>
      <p:bldP spid="84" grpId="0" animBg="1"/>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3"/>
          <p:cNvSpPr>
            <a:spLocks noChangeArrowheads="1"/>
          </p:cNvSpPr>
          <p:nvPr/>
        </p:nvSpPr>
        <p:spPr bwMode="auto">
          <a:xfrm>
            <a:off x="5666746"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31" name="组合 30"/>
          <p:cNvGrpSpPr/>
          <p:nvPr/>
        </p:nvGrpSpPr>
        <p:grpSpPr>
          <a:xfrm>
            <a:off x="5042950" y="570216"/>
            <a:ext cx="263341" cy="395013"/>
            <a:chOff x="5284519" y="1508166"/>
            <a:chExt cx="213756" cy="427512"/>
          </a:xfrm>
        </p:grpSpPr>
        <p:cxnSp>
          <p:nvCxnSpPr>
            <p:cNvPr id="32" name="直接连接符 31"/>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605923" y="1877212"/>
            <a:ext cx="2557424" cy="907751"/>
            <a:chOff x="3666731" y="1984470"/>
            <a:chExt cx="2636520" cy="1447800"/>
          </a:xfrm>
        </p:grpSpPr>
        <p:sp>
          <p:nvSpPr>
            <p:cNvPr id="35" name="任意多边形 34"/>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36" name="文本框 35"/>
            <p:cNvSpPr txBox="1"/>
            <p:nvPr/>
          </p:nvSpPr>
          <p:spPr>
            <a:xfrm>
              <a:off x="3971726" y="2389297"/>
              <a:ext cx="2230360" cy="638148"/>
            </a:xfrm>
            <a:prstGeom prst="rect">
              <a:avLst/>
            </a:prstGeom>
            <a:noFill/>
          </p:spPr>
          <p:txBody>
            <a:bodyPr wrap="square" rtlCol="0" anchor="ctr">
              <a:spAutoFit/>
            </a:bodyPr>
            <a:lstStyle/>
            <a:p>
              <a:pPr algn="ctr"/>
              <a:r>
                <a:rPr lang="zh-CN" altLang="en-US" sz="2000" b="1" dirty="0">
                  <a:solidFill>
                    <a:schemeClr val="bg1">
                      <a:lumMod val="95000"/>
                    </a:schemeClr>
                  </a:solidFill>
                  <a:latin typeface="Arial" panose="020B0604020202020204" pitchFamily="34" charset="0"/>
                  <a:ea typeface="微软雅黑" pitchFamily="34" charset="-122"/>
                  <a:cs typeface="Arial" panose="020B0604020202020204" pitchFamily="34" charset="0"/>
                </a:rPr>
                <a:t>输入内容</a:t>
              </a:r>
              <a:endParaRPr lang="zh-CN" altLang="en-US" sz="20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37" name="组合 36"/>
          <p:cNvGrpSpPr/>
          <p:nvPr/>
        </p:nvGrpSpPr>
        <p:grpSpPr>
          <a:xfrm>
            <a:off x="2468402" y="1877212"/>
            <a:ext cx="2557424" cy="907751"/>
            <a:chOff x="1436370" y="1984470"/>
            <a:chExt cx="2636520" cy="1447800"/>
          </a:xfrm>
        </p:grpSpPr>
        <p:sp>
          <p:nvSpPr>
            <p:cNvPr id="38" name="任意多边形 37"/>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44" name="文本框 43"/>
            <p:cNvSpPr txBox="1"/>
            <p:nvPr/>
          </p:nvSpPr>
          <p:spPr>
            <a:xfrm>
              <a:off x="1709209" y="2365161"/>
              <a:ext cx="2293960" cy="686417"/>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20204" pitchFamily="34" charset="0"/>
                  <a:ea typeface="微软雅黑" pitchFamily="34" charset="-122"/>
                  <a:cs typeface="Arial" panose="020B0604020202020204" pitchFamily="34" charset="0"/>
                </a:rPr>
                <a:t>输入内容</a:t>
              </a:r>
              <a:endParaRPr lang="zh-CN" altLang="en-US" sz="20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45" name="组合 44"/>
          <p:cNvGrpSpPr/>
          <p:nvPr/>
        </p:nvGrpSpPr>
        <p:grpSpPr>
          <a:xfrm>
            <a:off x="8880964" y="1877212"/>
            <a:ext cx="2557424" cy="907751"/>
            <a:chOff x="8127453" y="1984470"/>
            <a:chExt cx="2636520" cy="1447800"/>
          </a:xfrm>
        </p:grpSpPr>
        <p:sp>
          <p:nvSpPr>
            <p:cNvPr id="46" name="任意多边形 45"/>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47" name="文本框 46"/>
            <p:cNvSpPr txBox="1"/>
            <p:nvPr/>
          </p:nvSpPr>
          <p:spPr>
            <a:xfrm>
              <a:off x="8439016" y="2389297"/>
              <a:ext cx="2230360" cy="638148"/>
            </a:xfrm>
            <a:prstGeom prst="rect">
              <a:avLst/>
            </a:prstGeom>
            <a:noFill/>
          </p:spPr>
          <p:txBody>
            <a:bodyPr wrap="square" rtlCol="0" anchor="ctr">
              <a:spAutoFit/>
            </a:bodyPr>
            <a:lstStyle/>
            <a:p>
              <a:pPr algn="ctr"/>
              <a:r>
                <a:rPr lang="zh-CN" altLang="en-US" sz="2000" b="1" dirty="0">
                  <a:solidFill>
                    <a:schemeClr val="bg1">
                      <a:lumMod val="95000"/>
                    </a:schemeClr>
                  </a:solidFill>
                  <a:latin typeface="Arial" panose="020B0604020202020204" pitchFamily="34" charset="0"/>
                  <a:ea typeface="微软雅黑" pitchFamily="34" charset="-122"/>
                  <a:cs typeface="Arial" panose="020B0604020202020204" pitchFamily="34" charset="0"/>
                </a:rPr>
                <a:t>输入内容</a:t>
              </a:r>
              <a:endParaRPr lang="zh-CN" altLang="en-US" sz="20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48" name="组合 47"/>
          <p:cNvGrpSpPr/>
          <p:nvPr/>
        </p:nvGrpSpPr>
        <p:grpSpPr>
          <a:xfrm>
            <a:off x="6743443" y="1877212"/>
            <a:ext cx="2557424" cy="907751"/>
            <a:chOff x="5897092" y="1984470"/>
            <a:chExt cx="2636520" cy="1447800"/>
          </a:xfrm>
        </p:grpSpPr>
        <p:sp>
          <p:nvSpPr>
            <p:cNvPr id="49" name="任意多边形 48"/>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50" name="文本框 49"/>
            <p:cNvSpPr txBox="1"/>
            <p:nvPr/>
          </p:nvSpPr>
          <p:spPr>
            <a:xfrm>
              <a:off x="6227711" y="2365166"/>
              <a:ext cx="2205655" cy="686417"/>
            </a:xfrm>
            <a:prstGeom prst="rect">
              <a:avLst/>
            </a:prstGeom>
            <a:noFill/>
          </p:spPr>
          <p:txBody>
            <a:bodyPr wrap="square" rtlCol="0" anchor="ctr">
              <a:spAutoFit/>
            </a:bodyPr>
            <a:lstStyle/>
            <a:p>
              <a:pPr algn="ctr">
                <a:lnSpc>
                  <a:spcPct val="120000"/>
                </a:lnSpc>
              </a:pPr>
              <a:r>
                <a:rPr lang="zh-CN" altLang="en-US" sz="2000" b="1" dirty="0">
                  <a:solidFill>
                    <a:schemeClr val="bg1">
                      <a:lumMod val="95000"/>
                    </a:schemeClr>
                  </a:solidFill>
                  <a:latin typeface="Arial" panose="020B0604020202020204" pitchFamily="34" charset="0"/>
                  <a:ea typeface="微软雅黑" pitchFamily="34" charset="-122"/>
                  <a:cs typeface="Arial" panose="020B0604020202020204" pitchFamily="34" charset="0"/>
                </a:rPr>
                <a:t>输入内容</a:t>
              </a:r>
              <a:endParaRPr lang="zh-CN" altLang="en-US" sz="20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sp>
        <p:nvSpPr>
          <p:cNvPr id="51" name="矩形 47"/>
          <p:cNvSpPr>
            <a:spLocks noChangeArrowheads="1"/>
          </p:cNvSpPr>
          <p:nvPr/>
        </p:nvSpPr>
        <p:spPr bwMode="auto">
          <a:xfrm>
            <a:off x="2188886" y="5202042"/>
            <a:ext cx="9385450"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bg1"/>
                </a:solidFill>
                <a:sym typeface="微软雅黑" pitchFamily="34" charset="-122"/>
              </a:rPr>
              <a:t>在此</a:t>
            </a:r>
            <a:r>
              <a:rPr lang="zh-CN" altLang="en-US" sz="1400" dirty="0">
                <a:solidFill>
                  <a:schemeClr val="bg1"/>
                </a:solidFill>
                <a:sym typeface="微软雅黑" pitchFamily="34" charset="-122"/>
              </a:rPr>
              <a:t>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p>
        </p:txBody>
      </p:sp>
      <p:sp>
        <p:nvSpPr>
          <p:cNvPr id="52" name="矩形 51"/>
          <p:cNvSpPr/>
          <p:nvPr/>
        </p:nvSpPr>
        <p:spPr>
          <a:xfrm>
            <a:off x="3021680" y="3062965"/>
            <a:ext cx="1313162" cy="430879"/>
          </a:xfrm>
          <a:prstGeom prst="rect">
            <a:avLst/>
          </a:prstGeom>
        </p:spPr>
        <p:txBody>
          <a:bodyPr wrap="non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53" name="矩形 47"/>
          <p:cNvSpPr>
            <a:spLocks noChangeArrowheads="1"/>
          </p:cNvSpPr>
          <p:nvPr/>
        </p:nvSpPr>
        <p:spPr bwMode="auto">
          <a:xfrm>
            <a:off x="2727291" y="3542086"/>
            <a:ext cx="1907885"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在此录入上述图表的描述说明，在此录入上述图表的描述说明，在此录入上述图表的描述说明。</a:t>
            </a:r>
          </a:p>
        </p:txBody>
      </p:sp>
      <p:sp>
        <p:nvSpPr>
          <p:cNvPr id="54" name="矩形 53"/>
          <p:cNvSpPr/>
          <p:nvPr/>
        </p:nvSpPr>
        <p:spPr>
          <a:xfrm>
            <a:off x="5188985" y="3062965"/>
            <a:ext cx="1313162" cy="430879"/>
          </a:xfrm>
          <a:prstGeom prst="rect">
            <a:avLst/>
          </a:prstGeom>
        </p:spPr>
        <p:txBody>
          <a:bodyPr wrap="non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55" name="矩形 47"/>
          <p:cNvSpPr>
            <a:spLocks noChangeArrowheads="1"/>
          </p:cNvSpPr>
          <p:nvPr/>
        </p:nvSpPr>
        <p:spPr bwMode="auto">
          <a:xfrm>
            <a:off x="4937267" y="3542086"/>
            <a:ext cx="1875361"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在此录入上述图表的描述说明，在此录入上述图表的描述说明，在此录入上述图表的描述说明。</a:t>
            </a:r>
          </a:p>
        </p:txBody>
      </p:sp>
      <p:sp>
        <p:nvSpPr>
          <p:cNvPr id="56" name="矩形 55"/>
          <p:cNvSpPr/>
          <p:nvPr/>
        </p:nvSpPr>
        <p:spPr>
          <a:xfrm>
            <a:off x="7356290" y="3062965"/>
            <a:ext cx="1313162" cy="430879"/>
          </a:xfrm>
          <a:prstGeom prst="rect">
            <a:avLst/>
          </a:prstGeom>
        </p:spPr>
        <p:txBody>
          <a:bodyPr wrap="non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57" name="矩形 47"/>
          <p:cNvSpPr>
            <a:spLocks noChangeArrowheads="1"/>
          </p:cNvSpPr>
          <p:nvPr/>
        </p:nvSpPr>
        <p:spPr bwMode="auto">
          <a:xfrm>
            <a:off x="7114719" y="3542086"/>
            <a:ext cx="1892607"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在此录入上述图表的描述说明，在此录入上述图表的描述说明，在此录入上述图表的描述说明。</a:t>
            </a:r>
          </a:p>
        </p:txBody>
      </p:sp>
      <p:sp>
        <p:nvSpPr>
          <p:cNvPr id="58" name="矩形 57"/>
          <p:cNvSpPr/>
          <p:nvPr/>
        </p:nvSpPr>
        <p:spPr>
          <a:xfrm>
            <a:off x="9523594" y="3062965"/>
            <a:ext cx="1313162" cy="430879"/>
          </a:xfrm>
          <a:prstGeom prst="rect">
            <a:avLst/>
          </a:prstGeom>
        </p:spPr>
        <p:txBody>
          <a:bodyPr wrap="none" lIns="91431" tIns="45716" rIns="91431" bIns="45716">
            <a:spAutoFit/>
          </a:bodyPr>
          <a:lstStyle/>
          <a:p>
            <a:pPr algn="ctr"/>
            <a:r>
              <a:rPr lang="zh-CN" altLang="en-US" sz="2200" b="1" dirty="0">
                <a:solidFill>
                  <a:schemeClr val="bg1"/>
                </a:solidFill>
                <a:latin typeface="微软雅黑" pitchFamily="34" charset="-122"/>
                <a:ea typeface="微软雅黑" pitchFamily="34" charset="-122"/>
              </a:rPr>
              <a:t>添加标题</a:t>
            </a:r>
            <a:endParaRPr lang="en-US" altLang="zh-CN" sz="2200" b="1" dirty="0">
              <a:solidFill>
                <a:schemeClr val="bg1"/>
              </a:solidFill>
              <a:latin typeface="微软雅黑" pitchFamily="34" charset="-122"/>
              <a:ea typeface="微软雅黑" pitchFamily="34" charset="-122"/>
            </a:endParaRPr>
          </a:p>
        </p:txBody>
      </p:sp>
      <p:sp>
        <p:nvSpPr>
          <p:cNvPr id="59" name="矩形 47"/>
          <p:cNvSpPr>
            <a:spLocks noChangeArrowheads="1"/>
          </p:cNvSpPr>
          <p:nvPr/>
        </p:nvSpPr>
        <p:spPr bwMode="auto">
          <a:xfrm>
            <a:off x="9309417" y="3542086"/>
            <a:ext cx="1874993"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bg1"/>
                </a:solidFill>
                <a:sym typeface="微软雅黑" pitchFamily="34" charset="-122"/>
              </a:rPr>
              <a:t>在此录入上述图表的描述说明，在此录入上述图表的描述说明，在此录入上述图表的描述说明。</a:t>
            </a:r>
          </a:p>
        </p:txBody>
      </p:sp>
      <p:cxnSp>
        <p:nvCxnSpPr>
          <p:cNvPr id="60" name="直接连接符 8"/>
          <p:cNvCxnSpPr/>
          <p:nvPr/>
        </p:nvCxnSpPr>
        <p:spPr>
          <a:xfrm>
            <a:off x="2201661" y="5079697"/>
            <a:ext cx="93599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248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400" fill="hold"/>
                                        <p:tgtEl>
                                          <p:spTgt spid="37"/>
                                        </p:tgtEl>
                                        <p:attrNameLst>
                                          <p:attrName>ppt_x</p:attrName>
                                        </p:attrNameLst>
                                      </p:cBhvr>
                                      <p:tavLst>
                                        <p:tav tm="0">
                                          <p:val>
                                            <p:strVal val="0-#ppt_w/2"/>
                                          </p:val>
                                        </p:tav>
                                        <p:tav tm="100000">
                                          <p:val>
                                            <p:strVal val="#ppt_x"/>
                                          </p:val>
                                        </p:tav>
                                      </p:tavLst>
                                    </p:anim>
                                    <p:anim calcmode="lin" valueType="num">
                                      <p:cBhvr additive="base">
                                        <p:cTn id="16" dur="400" fill="hold"/>
                                        <p:tgtEl>
                                          <p:spTgt spid="37"/>
                                        </p:tgtEl>
                                        <p:attrNameLst>
                                          <p:attrName>ppt_y</p:attrName>
                                        </p:attrNameLst>
                                      </p:cBhvr>
                                      <p:tavLst>
                                        <p:tav tm="0">
                                          <p:val>
                                            <p:strVal val="#ppt_y"/>
                                          </p:val>
                                        </p:tav>
                                        <p:tav tm="100000">
                                          <p:val>
                                            <p:strVal val="#ppt_y"/>
                                          </p:val>
                                        </p:tav>
                                      </p:tavLst>
                                    </p:anim>
                                  </p:childTnLst>
                                </p:cTn>
                              </p:par>
                              <p:par>
                                <p:cTn id="17" presetID="12" presetClass="entr" presetSubtype="1" fill="hold" grpId="0" nodeType="withEffect">
                                  <p:stCondLst>
                                    <p:cond delay="5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400"/>
                                        <p:tgtEl>
                                          <p:spTgt spid="52"/>
                                        </p:tgtEl>
                                        <p:attrNameLst>
                                          <p:attrName>ppt_y</p:attrName>
                                        </p:attrNameLst>
                                      </p:cBhvr>
                                      <p:tavLst>
                                        <p:tav tm="0">
                                          <p:val>
                                            <p:strVal val="#ppt_y-#ppt_h*1.125000"/>
                                          </p:val>
                                        </p:tav>
                                        <p:tav tm="100000">
                                          <p:val>
                                            <p:strVal val="#ppt_y"/>
                                          </p:val>
                                        </p:tav>
                                      </p:tavLst>
                                    </p:anim>
                                    <p:animEffect transition="in" filter="wipe(down)">
                                      <p:cBhvr>
                                        <p:cTn id="20" dur="400"/>
                                        <p:tgtEl>
                                          <p:spTgt spid="52"/>
                                        </p:tgtEl>
                                      </p:cBhvr>
                                    </p:animEffect>
                                  </p:childTnLst>
                                </p:cTn>
                              </p:par>
                              <p:par>
                                <p:cTn id="21" presetID="12" presetClass="entr" presetSubtype="1" fill="hold" grpId="0" nodeType="withEffect">
                                  <p:stCondLst>
                                    <p:cond delay="50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400"/>
                                        <p:tgtEl>
                                          <p:spTgt spid="53"/>
                                        </p:tgtEl>
                                        <p:attrNameLst>
                                          <p:attrName>ppt_y</p:attrName>
                                        </p:attrNameLst>
                                      </p:cBhvr>
                                      <p:tavLst>
                                        <p:tav tm="0">
                                          <p:val>
                                            <p:strVal val="#ppt_y-#ppt_h*1.125000"/>
                                          </p:val>
                                        </p:tav>
                                        <p:tav tm="100000">
                                          <p:val>
                                            <p:strVal val="#ppt_y"/>
                                          </p:val>
                                        </p:tav>
                                      </p:tavLst>
                                    </p:anim>
                                    <p:animEffect transition="in" filter="wipe(down)">
                                      <p:cBhvr>
                                        <p:cTn id="24" dur="400"/>
                                        <p:tgtEl>
                                          <p:spTgt spid="53"/>
                                        </p:tgtEl>
                                      </p:cBhvr>
                                    </p:animEffect>
                                  </p:childTnLst>
                                </p:cTn>
                              </p:par>
                            </p:childTnLst>
                          </p:cTn>
                        </p:par>
                        <p:par>
                          <p:cTn id="25" fill="hold">
                            <p:stCondLst>
                              <p:cond delay="1900"/>
                            </p:stCondLst>
                            <p:childTnLst>
                              <p:par>
                                <p:cTn id="26" presetID="12" presetClass="entr" presetSubtype="8"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400"/>
                                        <p:tgtEl>
                                          <p:spTgt spid="34"/>
                                        </p:tgtEl>
                                        <p:attrNameLst>
                                          <p:attrName>ppt_x</p:attrName>
                                        </p:attrNameLst>
                                      </p:cBhvr>
                                      <p:tavLst>
                                        <p:tav tm="0">
                                          <p:val>
                                            <p:strVal val="#ppt_x-#ppt_w*1.125000"/>
                                          </p:val>
                                        </p:tav>
                                        <p:tav tm="100000">
                                          <p:val>
                                            <p:strVal val="#ppt_x"/>
                                          </p:val>
                                        </p:tav>
                                      </p:tavLst>
                                    </p:anim>
                                    <p:animEffect transition="in" filter="wipe(right)">
                                      <p:cBhvr>
                                        <p:cTn id="29" dur="400"/>
                                        <p:tgtEl>
                                          <p:spTgt spid="34"/>
                                        </p:tgtEl>
                                      </p:cBhvr>
                                    </p:animEffect>
                                  </p:childTnLst>
                                </p:cTn>
                              </p:par>
                              <p:par>
                                <p:cTn id="30" presetID="12" presetClass="entr" presetSubtype="1"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400"/>
                                        <p:tgtEl>
                                          <p:spTgt spid="54"/>
                                        </p:tgtEl>
                                        <p:attrNameLst>
                                          <p:attrName>ppt_y</p:attrName>
                                        </p:attrNameLst>
                                      </p:cBhvr>
                                      <p:tavLst>
                                        <p:tav tm="0">
                                          <p:val>
                                            <p:strVal val="#ppt_y-#ppt_h*1.125000"/>
                                          </p:val>
                                        </p:tav>
                                        <p:tav tm="100000">
                                          <p:val>
                                            <p:strVal val="#ppt_y"/>
                                          </p:val>
                                        </p:tav>
                                      </p:tavLst>
                                    </p:anim>
                                    <p:animEffect transition="in" filter="wipe(down)">
                                      <p:cBhvr>
                                        <p:cTn id="33" dur="400"/>
                                        <p:tgtEl>
                                          <p:spTgt spid="54"/>
                                        </p:tgtEl>
                                      </p:cBhvr>
                                    </p:animEffect>
                                  </p:childTnLst>
                                </p:cTn>
                              </p:par>
                              <p:par>
                                <p:cTn id="34" presetID="12" presetClass="entr" presetSubtype="1" fill="hold" grpId="0" nodeType="withEffect">
                                  <p:stCondLst>
                                    <p:cond delay="50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400"/>
                                        <p:tgtEl>
                                          <p:spTgt spid="55"/>
                                        </p:tgtEl>
                                        <p:attrNameLst>
                                          <p:attrName>ppt_y</p:attrName>
                                        </p:attrNameLst>
                                      </p:cBhvr>
                                      <p:tavLst>
                                        <p:tav tm="0">
                                          <p:val>
                                            <p:strVal val="#ppt_y-#ppt_h*1.125000"/>
                                          </p:val>
                                        </p:tav>
                                        <p:tav tm="100000">
                                          <p:val>
                                            <p:strVal val="#ppt_y"/>
                                          </p:val>
                                        </p:tav>
                                      </p:tavLst>
                                    </p:anim>
                                    <p:animEffect transition="in" filter="wipe(down)">
                                      <p:cBhvr>
                                        <p:cTn id="37" dur="400"/>
                                        <p:tgtEl>
                                          <p:spTgt spid="55"/>
                                        </p:tgtEl>
                                      </p:cBhvr>
                                    </p:animEffect>
                                  </p:childTnLst>
                                </p:cTn>
                              </p:par>
                            </p:childTnLst>
                          </p:cTn>
                        </p:par>
                        <p:par>
                          <p:cTn id="38" fill="hold">
                            <p:stCondLst>
                              <p:cond delay="2800"/>
                            </p:stCondLst>
                            <p:childTnLst>
                              <p:par>
                                <p:cTn id="39" presetID="12" presetClass="entr" presetSubtype="8"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400"/>
                                        <p:tgtEl>
                                          <p:spTgt spid="48"/>
                                        </p:tgtEl>
                                        <p:attrNameLst>
                                          <p:attrName>ppt_x</p:attrName>
                                        </p:attrNameLst>
                                      </p:cBhvr>
                                      <p:tavLst>
                                        <p:tav tm="0">
                                          <p:val>
                                            <p:strVal val="#ppt_x-#ppt_w*1.125000"/>
                                          </p:val>
                                        </p:tav>
                                        <p:tav tm="100000">
                                          <p:val>
                                            <p:strVal val="#ppt_x"/>
                                          </p:val>
                                        </p:tav>
                                      </p:tavLst>
                                    </p:anim>
                                    <p:animEffect transition="in" filter="wipe(right)">
                                      <p:cBhvr>
                                        <p:cTn id="42" dur="400"/>
                                        <p:tgtEl>
                                          <p:spTgt spid="48"/>
                                        </p:tgtEl>
                                      </p:cBhvr>
                                    </p:animEffect>
                                  </p:childTnLst>
                                </p:cTn>
                              </p:par>
                              <p:par>
                                <p:cTn id="43" presetID="12" presetClass="entr" presetSubtype="1" fill="hold" grpId="0" nodeType="withEffect">
                                  <p:stCondLst>
                                    <p:cond delay="50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400"/>
                                        <p:tgtEl>
                                          <p:spTgt spid="56"/>
                                        </p:tgtEl>
                                        <p:attrNameLst>
                                          <p:attrName>ppt_y</p:attrName>
                                        </p:attrNameLst>
                                      </p:cBhvr>
                                      <p:tavLst>
                                        <p:tav tm="0">
                                          <p:val>
                                            <p:strVal val="#ppt_y-#ppt_h*1.125000"/>
                                          </p:val>
                                        </p:tav>
                                        <p:tav tm="100000">
                                          <p:val>
                                            <p:strVal val="#ppt_y"/>
                                          </p:val>
                                        </p:tav>
                                      </p:tavLst>
                                    </p:anim>
                                    <p:animEffect transition="in" filter="wipe(down)">
                                      <p:cBhvr>
                                        <p:cTn id="46" dur="400"/>
                                        <p:tgtEl>
                                          <p:spTgt spid="56"/>
                                        </p:tgtEl>
                                      </p:cBhvr>
                                    </p:animEffect>
                                  </p:childTnLst>
                                </p:cTn>
                              </p:par>
                              <p:par>
                                <p:cTn id="47" presetID="12" presetClass="entr" presetSubtype="1" fill="hold" grpId="0" nodeType="withEffect">
                                  <p:stCondLst>
                                    <p:cond delay="50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400"/>
                                        <p:tgtEl>
                                          <p:spTgt spid="57"/>
                                        </p:tgtEl>
                                        <p:attrNameLst>
                                          <p:attrName>ppt_y</p:attrName>
                                        </p:attrNameLst>
                                      </p:cBhvr>
                                      <p:tavLst>
                                        <p:tav tm="0">
                                          <p:val>
                                            <p:strVal val="#ppt_y-#ppt_h*1.125000"/>
                                          </p:val>
                                        </p:tav>
                                        <p:tav tm="100000">
                                          <p:val>
                                            <p:strVal val="#ppt_y"/>
                                          </p:val>
                                        </p:tav>
                                      </p:tavLst>
                                    </p:anim>
                                    <p:animEffect transition="in" filter="wipe(down)">
                                      <p:cBhvr>
                                        <p:cTn id="50" dur="400"/>
                                        <p:tgtEl>
                                          <p:spTgt spid="57"/>
                                        </p:tgtEl>
                                      </p:cBhvr>
                                    </p:animEffect>
                                  </p:childTnLst>
                                </p:cTn>
                              </p:par>
                            </p:childTnLst>
                          </p:cTn>
                        </p:par>
                        <p:par>
                          <p:cTn id="51" fill="hold">
                            <p:stCondLst>
                              <p:cond delay="3700"/>
                            </p:stCondLst>
                            <p:childTnLst>
                              <p:par>
                                <p:cTn id="52" presetID="12" presetClass="entr" presetSubtype="8"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400"/>
                                        <p:tgtEl>
                                          <p:spTgt spid="45"/>
                                        </p:tgtEl>
                                        <p:attrNameLst>
                                          <p:attrName>ppt_x</p:attrName>
                                        </p:attrNameLst>
                                      </p:cBhvr>
                                      <p:tavLst>
                                        <p:tav tm="0">
                                          <p:val>
                                            <p:strVal val="#ppt_x-#ppt_w*1.125000"/>
                                          </p:val>
                                        </p:tav>
                                        <p:tav tm="100000">
                                          <p:val>
                                            <p:strVal val="#ppt_x"/>
                                          </p:val>
                                        </p:tav>
                                      </p:tavLst>
                                    </p:anim>
                                    <p:animEffect transition="in" filter="wipe(right)">
                                      <p:cBhvr>
                                        <p:cTn id="55" dur="400"/>
                                        <p:tgtEl>
                                          <p:spTgt spid="45"/>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400"/>
                                        <p:tgtEl>
                                          <p:spTgt spid="58"/>
                                        </p:tgtEl>
                                        <p:attrNameLst>
                                          <p:attrName>ppt_y</p:attrName>
                                        </p:attrNameLst>
                                      </p:cBhvr>
                                      <p:tavLst>
                                        <p:tav tm="0">
                                          <p:val>
                                            <p:strVal val="#ppt_y-#ppt_h*1.125000"/>
                                          </p:val>
                                        </p:tav>
                                        <p:tav tm="100000">
                                          <p:val>
                                            <p:strVal val="#ppt_y"/>
                                          </p:val>
                                        </p:tav>
                                      </p:tavLst>
                                    </p:anim>
                                    <p:animEffect transition="in" filter="wipe(down)">
                                      <p:cBhvr>
                                        <p:cTn id="59" dur="400"/>
                                        <p:tgtEl>
                                          <p:spTgt spid="58"/>
                                        </p:tgtEl>
                                      </p:cBhvr>
                                    </p:animEffect>
                                  </p:childTnLst>
                                </p:cTn>
                              </p:par>
                              <p:par>
                                <p:cTn id="60" presetID="12" presetClass="entr" presetSubtype="1" fill="hold" grpId="0" nodeType="withEffect">
                                  <p:stCondLst>
                                    <p:cond delay="50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400"/>
                                        <p:tgtEl>
                                          <p:spTgt spid="59"/>
                                        </p:tgtEl>
                                        <p:attrNameLst>
                                          <p:attrName>ppt_y</p:attrName>
                                        </p:attrNameLst>
                                      </p:cBhvr>
                                      <p:tavLst>
                                        <p:tav tm="0">
                                          <p:val>
                                            <p:strVal val="#ppt_y-#ppt_h*1.125000"/>
                                          </p:val>
                                        </p:tav>
                                        <p:tav tm="100000">
                                          <p:val>
                                            <p:strVal val="#ppt_y"/>
                                          </p:val>
                                        </p:tav>
                                      </p:tavLst>
                                    </p:anim>
                                    <p:animEffect transition="in" filter="wipe(down)">
                                      <p:cBhvr>
                                        <p:cTn id="63" dur="400"/>
                                        <p:tgtEl>
                                          <p:spTgt spid="59"/>
                                        </p:tgtEl>
                                      </p:cBhvr>
                                    </p:animEffect>
                                  </p:childTnLst>
                                </p:cTn>
                              </p:par>
                            </p:childTnLst>
                          </p:cTn>
                        </p:par>
                        <p:par>
                          <p:cTn id="64" fill="hold">
                            <p:stCondLst>
                              <p:cond delay="4600"/>
                            </p:stCondLst>
                            <p:childTnLst>
                              <p:par>
                                <p:cTn id="65" presetID="16" presetClass="entr" presetSubtype="37"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barn(outVertical)">
                                      <p:cBhvr>
                                        <p:cTn id="67" dur="750"/>
                                        <p:tgtEl>
                                          <p:spTgt spid="60"/>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51"/>
                                        </p:tgtEl>
                                        <p:attrNameLst>
                                          <p:attrName>style.visibility</p:attrName>
                                        </p:attrNameLst>
                                      </p:cBhvr>
                                      <p:to>
                                        <p:strVal val="visible"/>
                                      </p:to>
                                    </p:set>
                                    <p:anim calcmode="lin" valueType="num">
                                      <p:cBhvr>
                                        <p:cTn id="70" dur="500" fill="hold"/>
                                        <p:tgtEl>
                                          <p:spTgt spid="51"/>
                                        </p:tgtEl>
                                        <p:attrNameLst>
                                          <p:attrName>ppt_w</p:attrName>
                                        </p:attrNameLst>
                                      </p:cBhvr>
                                      <p:tavLst>
                                        <p:tav tm="0">
                                          <p:val>
                                            <p:fltVal val="0"/>
                                          </p:val>
                                        </p:tav>
                                        <p:tav tm="100000">
                                          <p:val>
                                            <p:strVal val="#ppt_w"/>
                                          </p:val>
                                        </p:tav>
                                      </p:tavLst>
                                    </p:anim>
                                    <p:anim calcmode="lin" valueType="num">
                                      <p:cBhvr>
                                        <p:cTn id="71" dur="500" fill="hold"/>
                                        <p:tgtEl>
                                          <p:spTgt spid="51"/>
                                        </p:tgtEl>
                                        <p:attrNameLst>
                                          <p:attrName>ppt_h</p:attrName>
                                        </p:attrNameLst>
                                      </p:cBhvr>
                                      <p:tavLst>
                                        <p:tav tm="0">
                                          <p:val>
                                            <p:fltVal val="0"/>
                                          </p:val>
                                        </p:tav>
                                        <p:tav tm="100000">
                                          <p:val>
                                            <p:strVal val="#ppt_h"/>
                                          </p:val>
                                        </p:tav>
                                      </p:tavLst>
                                    </p:anim>
                                    <p:animEffect transition="in" filter="fade">
                                      <p:cBhvr>
                                        <p:cTn id="7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1" grpId="0"/>
      <p:bldP spid="52" grpId="0"/>
      <p:bldP spid="53" grpId="0"/>
      <p:bldP spid="54" grpId="0"/>
      <p:bldP spid="55" grpId="0"/>
      <p:bldP spid="56"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424396" y="2211001"/>
            <a:ext cx="1422436" cy="1414024"/>
          </a:xfrm>
          <a:prstGeom prst="rect">
            <a:avLst/>
          </a:prstGeom>
          <a:blipFill>
            <a:blip r:embed="rId3"/>
            <a:srcRect/>
            <a:stretch>
              <a:fillRect l="-7412" r="-245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dirty="0">
              <a:solidFill>
                <a:schemeClr val="bg1"/>
              </a:solidFill>
              <a:ea typeface="微软雅黑" pitchFamily="34" charset="-122"/>
            </a:endParaRPr>
          </a:p>
        </p:txBody>
      </p:sp>
      <p:sp>
        <p:nvSpPr>
          <p:cNvPr id="16" name="矩形 15"/>
          <p:cNvSpPr/>
          <p:nvPr/>
        </p:nvSpPr>
        <p:spPr>
          <a:xfrm>
            <a:off x="7040541" y="2211001"/>
            <a:ext cx="1422436" cy="1414024"/>
          </a:xfrm>
          <a:prstGeom prst="rect">
            <a:avLst/>
          </a:prstGeom>
          <a:blipFill>
            <a:blip r:embed="rId4"/>
            <a:srcRect/>
            <a:stretch>
              <a:fillRect l="-8502" r="-8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dirty="0">
              <a:solidFill>
                <a:schemeClr val="bg1"/>
              </a:solidFill>
              <a:ea typeface="微软雅黑" pitchFamily="34" charset="-122"/>
            </a:endParaRPr>
          </a:p>
        </p:txBody>
      </p:sp>
      <p:sp>
        <p:nvSpPr>
          <p:cNvPr id="17" name="矩形 16"/>
          <p:cNvSpPr/>
          <p:nvPr/>
        </p:nvSpPr>
        <p:spPr>
          <a:xfrm>
            <a:off x="5424396" y="3817967"/>
            <a:ext cx="1422436" cy="1414024"/>
          </a:xfrm>
          <a:prstGeom prst="rect">
            <a:avLst/>
          </a:prstGeom>
          <a:blipFill>
            <a:blip r:embed="rId5"/>
            <a:srcRect/>
            <a:stretch>
              <a:fillRect l="-16273" r="-162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dirty="0">
              <a:solidFill>
                <a:schemeClr val="bg1"/>
              </a:solidFill>
              <a:ea typeface="微软雅黑" pitchFamily="34" charset="-122"/>
            </a:endParaRPr>
          </a:p>
        </p:txBody>
      </p:sp>
      <p:sp>
        <p:nvSpPr>
          <p:cNvPr id="18" name="矩形 17"/>
          <p:cNvSpPr/>
          <p:nvPr/>
        </p:nvSpPr>
        <p:spPr>
          <a:xfrm>
            <a:off x="7040541" y="3817967"/>
            <a:ext cx="1422436" cy="1414024"/>
          </a:xfrm>
          <a:prstGeom prst="rect">
            <a:avLst/>
          </a:prstGeom>
          <a:blipFill dpi="0" rotWithShape="1">
            <a:blip r:embed="rId6"/>
            <a:srcRect/>
            <a:stretch>
              <a:fillRect l="-18000" t="-1480" r="-11000" b="-14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dirty="0">
              <a:solidFill>
                <a:schemeClr val="bg1"/>
              </a:solidFill>
              <a:ea typeface="微软雅黑" pitchFamily="34" charset="-122"/>
            </a:endParaRPr>
          </a:p>
        </p:txBody>
      </p:sp>
      <p:sp>
        <p:nvSpPr>
          <p:cNvPr id="19" name="圆角矩形 18"/>
          <p:cNvSpPr/>
          <p:nvPr/>
        </p:nvSpPr>
        <p:spPr>
          <a:xfrm>
            <a:off x="6458895" y="3239381"/>
            <a:ext cx="387937" cy="385643"/>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dirty="0" smtClean="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20" name="圆角矩形 19"/>
          <p:cNvSpPr/>
          <p:nvPr/>
        </p:nvSpPr>
        <p:spPr>
          <a:xfrm>
            <a:off x="7040541" y="3239381"/>
            <a:ext cx="387937" cy="3856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dirty="0" smtClean="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21" name="圆角矩形 20"/>
          <p:cNvSpPr/>
          <p:nvPr/>
        </p:nvSpPr>
        <p:spPr>
          <a:xfrm>
            <a:off x="6458895" y="3817967"/>
            <a:ext cx="387937" cy="385643"/>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dirty="0" smtClean="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22" name="圆角矩形 21"/>
          <p:cNvSpPr/>
          <p:nvPr/>
        </p:nvSpPr>
        <p:spPr>
          <a:xfrm>
            <a:off x="7040541" y="3817967"/>
            <a:ext cx="387937" cy="38564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dirty="0" smtClean="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23" name="TextBox 22"/>
          <p:cNvSpPr txBox="1"/>
          <p:nvPr/>
        </p:nvSpPr>
        <p:spPr>
          <a:xfrm>
            <a:off x="2256199" y="2518018"/>
            <a:ext cx="3000028" cy="1116815"/>
          </a:xfrm>
          <a:prstGeom prst="rect">
            <a:avLst/>
          </a:prstGeom>
          <a:noFill/>
        </p:spPr>
        <p:txBody>
          <a:bodyPr wrap="square" lIns="81887" tIns="40943" rIns="81887" bIns="40943" rtlCol="0">
            <a:spAutoFit/>
          </a:bodyPr>
          <a:lstStyle/>
          <a:p>
            <a:pPr algn="just">
              <a:lnSpc>
                <a:spcPct val="120000"/>
              </a:lnSpc>
            </a:pPr>
            <a:r>
              <a:rPr lang="zh-CN" altLang="en-US" sz="1400" dirty="0">
                <a:solidFill>
                  <a:schemeClr val="bg1"/>
                </a:solidFill>
                <a:latin typeface="微软雅黑" pitchFamily="34" charset="-122"/>
                <a:ea typeface="微软雅黑" pitchFamily="34" charset="-122"/>
              </a:rPr>
              <a:t>您的内容打在这里，或者通过复制您的文本后，在此框中选择粘贴，并选择只保留文字，</a:t>
            </a:r>
            <a:r>
              <a:rPr lang="zh-CN" altLang="en-US" sz="1400" dirty="0">
                <a:solidFill>
                  <a:schemeClr val="bg1"/>
                </a:solidFill>
                <a:latin typeface="微软雅黑" pitchFamily="34" charset="-122"/>
                <a:ea typeface="微软雅黑" pitchFamily="34" charset="-122"/>
                <a:sym typeface="微软雅黑" pitchFamily="34" charset="-122"/>
              </a:rPr>
              <a:t>在此录入上述图表的综合描述说明。</a:t>
            </a:r>
            <a:endParaRPr lang="zh-CN" altLang="en-US" sz="1400" dirty="0">
              <a:solidFill>
                <a:schemeClr val="bg1"/>
              </a:solidFill>
              <a:latin typeface="微软雅黑" pitchFamily="34" charset="-122"/>
              <a:ea typeface="微软雅黑" pitchFamily="34" charset="-122"/>
            </a:endParaRPr>
          </a:p>
        </p:txBody>
      </p:sp>
      <p:sp>
        <p:nvSpPr>
          <p:cNvPr id="24" name="TextBox 23"/>
          <p:cNvSpPr txBox="1"/>
          <p:nvPr/>
        </p:nvSpPr>
        <p:spPr>
          <a:xfrm>
            <a:off x="3943065" y="2115336"/>
            <a:ext cx="1313162" cy="430879"/>
          </a:xfrm>
          <a:prstGeom prst="rect">
            <a:avLst/>
          </a:prstGeom>
        </p:spPr>
        <p:txBody>
          <a:bodyPr wrap="none" lIns="91431" tIns="45716" rIns="91431" bIns="45716">
            <a:spAutoFit/>
          </a:bodyPr>
          <a:lstStyle>
            <a:defPPr>
              <a:defRPr lang="zh-CN"/>
            </a:defPPr>
            <a:lvl1pPr algn="ctr">
              <a:defRPr sz="2200" b="1">
                <a:solidFill>
                  <a:schemeClr val="tx1">
                    <a:lumMod val="65000"/>
                    <a:lumOff val="35000"/>
                  </a:schemeClr>
                </a:solidFill>
                <a:latin typeface="微软雅黑" pitchFamily="34" charset="-122"/>
                <a:ea typeface="微软雅黑" pitchFamily="34" charset="-122"/>
              </a:defRPr>
            </a:lvl1pPr>
          </a:lstStyle>
          <a:p>
            <a:pPr algn="r"/>
            <a:r>
              <a:rPr lang="zh-CN" altLang="en-US" dirty="0">
                <a:solidFill>
                  <a:schemeClr val="bg1"/>
                </a:solidFill>
              </a:rPr>
              <a:t>添加标题</a:t>
            </a:r>
          </a:p>
        </p:txBody>
      </p:sp>
      <p:sp>
        <p:nvSpPr>
          <p:cNvPr id="25" name="TextBox 24"/>
          <p:cNvSpPr txBox="1"/>
          <p:nvPr/>
        </p:nvSpPr>
        <p:spPr>
          <a:xfrm>
            <a:off x="8620967" y="2518018"/>
            <a:ext cx="3000028" cy="1116815"/>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在此录入上述图表的综合描述说明。</a:t>
            </a:r>
            <a:endParaRPr lang="zh-CN" altLang="en-US" dirty="0">
              <a:solidFill>
                <a:schemeClr val="bg1"/>
              </a:solidFill>
            </a:endParaRPr>
          </a:p>
        </p:txBody>
      </p:sp>
      <p:sp>
        <p:nvSpPr>
          <p:cNvPr id="39" name="TextBox 38"/>
          <p:cNvSpPr txBox="1"/>
          <p:nvPr/>
        </p:nvSpPr>
        <p:spPr>
          <a:xfrm>
            <a:off x="8608088" y="2115336"/>
            <a:ext cx="1313162" cy="430879"/>
          </a:xfrm>
          <a:prstGeom prst="rect">
            <a:avLst/>
          </a:prstGeom>
        </p:spPr>
        <p:txBody>
          <a:bodyPr wrap="none" lIns="91431" tIns="45716" rIns="91431" bIns="45716">
            <a:spAutoFit/>
          </a:bodyPr>
          <a:lstStyle>
            <a:defPPr>
              <a:defRPr lang="zh-CN"/>
            </a:defPPr>
            <a:lvl1pPr algn="r">
              <a:defRPr sz="2200" b="1">
                <a:solidFill>
                  <a:schemeClr val="tx1">
                    <a:lumMod val="65000"/>
                    <a:lumOff val="35000"/>
                  </a:schemeClr>
                </a:solidFill>
                <a:latin typeface="微软雅黑" pitchFamily="34" charset="-122"/>
                <a:ea typeface="微软雅黑" pitchFamily="34" charset="-122"/>
              </a:defRPr>
            </a:lvl1pPr>
          </a:lstStyle>
          <a:p>
            <a:pPr algn="l"/>
            <a:r>
              <a:rPr lang="zh-CN" altLang="en-US" dirty="0">
                <a:solidFill>
                  <a:schemeClr val="bg1"/>
                </a:solidFill>
              </a:rPr>
              <a:t>添加标题</a:t>
            </a:r>
          </a:p>
        </p:txBody>
      </p:sp>
      <p:sp>
        <p:nvSpPr>
          <p:cNvPr id="40" name="TextBox 39"/>
          <p:cNvSpPr txBox="1"/>
          <p:nvPr/>
        </p:nvSpPr>
        <p:spPr>
          <a:xfrm>
            <a:off x="2256199" y="4239913"/>
            <a:ext cx="3000028" cy="1116815"/>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在此录入上述图表的综合描述说明。</a:t>
            </a:r>
            <a:endParaRPr lang="zh-CN" altLang="en-US" dirty="0">
              <a:solidFill>
                <a:schemeClr val="bg1"/>
              </a:solidFill>
            </a:endParaRPr>
          </a:p>
        </p:txBody>
      </p:sp>
      <p:sp>
        <p:nvSpPr>
          <p:cNvPr id="41" name="TextBox 40"/>
          <p:cNvSpPr txBox="1"/>
          <p:nvPr/>
        </p:nvSpPr>
        <p:spPr>
          <a:xfrm>
            <a:off x="3943065" y="3825269"/>
            <a:ext cx="1313162" cy="430879"/>
          </a:xfrm>
          <a:prstGeom prst="rect">
            <a:avLst/>
          </a:prstGeom>
        </p:spPr>
        <p:txBody>
          <a:bodyPr wrap="none" lIns="91431" tIns="45716" rIns="91431" bIns="45716">
            <a:spAutoFit/>
          </a:bodyPr>
          <a:lstStyle>
            <a:defPPr>
              <a:defRPr lang="zh-CN"/>
            </a:defPPr>
            <a:lvl1pPr algn="r">
              <a:defRPr sz="2200" b="1">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bg1"/>
                </a:solidFill>
              </a:rPr>
              <a:t>添加标题</a:t>
            </a:r>
          </a:p>
        </p:txBody>
      </p:sp>
      <p:sp>
        <p:nvSpPr>
          <p:cNvPr id="42" name="TextBox 41"/>
          <p:cNvSpPr txBox="1"/>
          <p:nvPr/>
        </p:nvSpPr>
        <p:spPr>
          <a:xfrm>
            <a:off x="8620967" y="4239913"/>
            <a:ext cx="3000028" cy="1116815"/>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在此录入上述图表的综合描述说明。</a:t>
            </a:r>
            <a:endParaRPr lang="zh-CN" altLang="en-US" dirty="0">
              <a:solidFill>
                <a:schemeClr val="bg1"/>
              </a:solidFill>
            </a:endParaRPr>
          </a:p>
        </p:txBody>
      </p:sp>
      <p:sp>
        <p:nvSpPr>
          <p:cNvPr id="43" name="TextBox 42"/>
          <p:cNvSpPr txBox="1"/>
          <p:nvPr/>
        </p:nvSpPr>
        <p:spPr>
          <a:xfrm>
            <a:off x="8620967" y="3825269"/>
            <a:ext cx="1313162" cy="430879"/>
          </a:xfrm>
          <a:prstGeom prst="rect">
            <a:avLst/>
          </a:prstGeom>
        </p:spPr>
        <p:txBody>
          <a:bodyPr wrap="none" lIns="91431" tIns="45716" rIns="91431" bIns="45716">
            <a:spAutoFit/>
          </a:bodyPr>
          <a:lstStyle>
            <a:defPPr>
              <a:defRPr lang="zh-CN"/>
            </a:defPPr>
            <a:lvl1pPr>
              <a:defRPr sz="2200" b="1">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bg1"/>
                </a:solidFill>
              </a:rPr>
              <a:t>添加标题</a:t>
            </a:r>
          </a:p>
        </p:txBody>
      </p:sp>
      <p:sp>
        <p:nvSpPr>
          <p:cNvPr id="30" name="矩形 3"/>
          <p:cNvSpPr>
            <a:spLocks noChangeArrowheads="1"/>
          </p:cNvSpPr>
          <p:nvPr/>
        </p:nvSpPr>
        <p:spPr bwMode="auto">
          <a:xfrm>
            <a:off x="5666746"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31" name="组合 30"/>
          <p:cNvGrpSpPr/>
          <p:nvPr/>
        </p:nvGrpSpPr>
        <p:grpSpPr>
          <a:xfrm>
            <a:off x="5042950" y="570216"/>
            <a:ext cx="263341" cy="395013"/>
            <a:chOff x="5284519" y="1508166"/>
            <a:chExt cx="213756" cy="427512"/>
          </a:xfrm>
        </p:grpSpPr>
        <p:cxnSp>
          <p:nvCxnSpPr>
            <p:cNvPr id="32" name="直接连接符 31"/>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64959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 calcmode="lin" valueType="num">
                                      <p:cBhvr>
                                        <p:cTn id="17" dur="500" fill="hold"/>
                                        <p:tgtEl>
                                          <p:spTgt spid="15"/>
                                        </p:tgtEl>
                                        <p:attrNameLst>
                                          <p:attrName>style.rotation</p:attrName>
                                        </p:attrNameLst>
                                      </p:cBhvr>
                                      <p:tavLst>
                                        <p:tav tm="0">
                                          <p:val>
                                            <p:fltVal val="360"/>
                                          </p:val>
                                        </p:tav>
                                        <p:tav tm="100000">
                                          <p:val>
                                            <p:fltVal val="0"/>
                                          </p:val>
                                        </p:tav>
                                      </p:tavLst>
                                    </p:anim>
                                    <p:animEffect transition="in" filter="fade">
                                      <p:cBhvr>
                                        <p:cTn id="18" dur="500"/>
                                        <p:tgtEl>
                                          <p:spTgt spid="15"/>
                                        </p:tgtEl>
                                      </p:cBhvr>
                                    </p:animEffect>
                                  </p:childTnLst>
                                </p:cTn>
                              </p:par>
                              <p:par>
                                <p:cTn id="19" presetID="49" presetClass="entr" presetSubtype="0" decel="100000" fill="hold" grpId="0" nodeType="withEffect">
                                  <p:stCondLst>
                                    <p:cond delay="2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 calcmode="lin" valueType="num">
                                      <p:cBhvr>
                                        <p:cTn id="23" dur="500" fill="hold"/>
                                        <p:tgtEl>
                                          <p:spTgt spid="16"/>
                                        </p:tgtEl>
                                        <p:attrNameLst>
                                          <p:attrName>style.rotation</p:attrName>
                                        </p:attrNameLst>
                                      </p:cBhvr>
                                      <p:tavLst>
                                        <p:tav tm="0">
                                          <p:val>
                                            <p:fltVal val="360"/>
                                          </p:val>
                                        </p:tav>
                                        <p:tav tm="100000">
                                          <p:val>
                                            <p:fltVal val="0"/>
                                          </p:val>
                                        </p:tav>
                                      </p:tavLst>
                                    </p:anim>
                                    <p:animEffect transition="in" filter="fade">
                                      <p:cBhvr>
                                        <p:cTn id="24" dur="500"/>
                                        <p:tgtEl>
                                          <p:spTgt spid="16"/>
                                        </p:tgtEl>
                                      </p:cBhvr>
                                    </p:animEffect>
                                  </p:childTnLst>
                                </p:cTn>
                              </p:par>
                              <p:par>
                                <p:cTn id="25" presetID="49" presetClass="entr" presetSubtype="0" decel="100000" fill="hold" grpId="0" nodeType="withEffect">
                                  <p:stCondLst>
                                    <p:cond delay="40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 calcmode="lin" valueType="num">
                                      <p:cBhvr>
                                        <p:cTn id="29" dur="500" fill="hold"/>
                                        <p:tgtEl>
                                          <p:spTgt spid="17"/>
                                        </p:tgtEl>
                                        <p:attrNameLst>
                                          <p:attrName>style.rotation</p:attrName>
                                        </p:attrNameLst>
                                      </p:cBhvr>
                                      <p:tavLst>
                                        <p:tav tm="0">
                                          <p:val>
                                            <p:fltVal val="360"/>
                                          </p:val>
                                        </p:tav>
                                        <p:tav tm="100000">
                                          <p:val>
                                            <p:fltVal val="0"/>
                                          </p:val>
                                        </p:tav>
                                      </p:tavLst>
                                    </p:anim>
                                    <p:animEffect transition="in" filter="fade">
                                      <p:cBhvr>
                                        <p:cTn id="30" dur="500"/>
                                        <p:tgtEl>
                                          <p:spTgt spid="17"/>
                                        </p:tgtEl>
                                      </p:cBhvr>
                                    </p:animEffect>
                                  </p:childTnLst>
                                </p:cTn>
                              </p:par>
                              <p:par>
                                <p:cTn id="31" presetID="49" presetClass="entr" presetSubtype="0" decel="100000" fill="hold" grpId="0" nodeType="withEffect">
                                  <p:stCondLst>
                                    <p:cond delay="60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 calcmode="lin" valueType="num">
                                      <p:cBhvr>
                                        <p:cTn id="35" dur="500" fill="hold"/>
                                        <p:tgtEl>
                                          <p:spTgt spid="18"/>
                                        </p:tgtEl>
                                        <p:attrNameLst>
                                          <p:attrName>style.rotation</p:attrName>
                                        </p:attrNameLst>
                                      </p:cBhvr>
                                      <p:tavLst>
                                        <p:tav tm="0">
                                          <p:val>
                                            <p:fltVal val="360"/>
                                          </p:val>
                                        </p:tav>
                                        <p:tav tm="100000">
                                          <p:val>
                                            <p:fltVal val="0"/>
                                          </p:val>
                                        </p:tav>
                                      </p:tavLst>
                                    </p:anim>
                                    <p:animEffect transition="in" filter="fade">
                                      <p:cBhvr>
                                        <p:cTn id="36" dur="500"/>
                                        <p:tgtEl>
                                          <p:spTgt spid="18"/>
                                        </p:tgtEl>
                                      </p:cBhvr>
                                    </p:animEffect>
                                  </p:childTnLst>
                                </p:cTn>
                              </p:par>
                            </p:childTnLst>
                          </p:cTn>
                        </p:par>
                        <p:par>
                          <p:cTn id="37" fill="hold">
                            <p:stCondLst>
                              <p:cond delay="2100"/>
                            </p:stCondLst>
                            <p:childTnLst>
                              <p:par>
                                <p:cTn id="38" presetID="23" presetClass="entr" presetSubtype="528"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 calcmode="lin" valueType="num">
                                      <p:cBhvr>
                                        <p:cTn id="42" dur="500" fill="hold"/>
                                        <p:tgtEl>
                                          <p:spTgt spid="19"/>
                                        </p:tgtEl>
                                        <p:attrNameLst>
                                          <p:attrName>ppt_x</p:attrName>
                                        </p:attrNameLst>
                                      </p:cBhvr>
                                      <p:tavLst>
                                        <p:tav tm="0">
                                          <p:val>
                                            <p:fltVal val="0.5"/>
                                          </p:val>
                                        </p:tav>
                                        <p:tav tm="100000">
                                          <p:val>
                                            <p:strVal val="#ppt_x"/>
                                          </p:val>
                                        </p:tav>
                                      </p:tavLst>
                                    </p:anim>
                                    <p:anim calcmode="lin" valueType="num">
                                      <p:cBhvr>
                                        <p:cTn id="43" dur="500" fill="hold"/>
                                        <p:tgtEl>
                                          <p:spTgt spid="19"/>
                                        </p:tgtEl>
                                        <p:attrNameLst>
                                          <p:attrName>ppt_y</p:attrName>
                                        </p:attrNameLst>
                                      </p:cBhvr>
                                      <p:tavLst>
                                        <p:tav tm="0">
                                          <p:val>
                                            <p:fltVal val="0.5"/>
                                          </p:val>
                                        </p:tav>
                                        <p:tav tm="100000">
                                          <p:val>
                                            <p:strVal val="#ppt_y"/>
                                          </p:val>
                                        </p:tav>
                                      </p:tavLst>
                                    </p:anim>
                                  </p:childTnLst>
                                </p:cTn>
                              </p:par>
                              <p:par>
                                <p:cTn id="44" presetID="23" presetClass="entr" presetSubtype="528"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 calcmode="lin" valueType="num">
                                      <p:cBhvr>
                                        <p:cTn id="48" dur="500" fill="hold"/>
                                        <p:tgtEl>
                                          <p:spTgt spid="20"/>
                                        </p:tgtEl>
                                        <p:attrNameLst>
                                          <p:attrName>ppt_x</p:attrName>
                                        </p:attrNameLst>
                                      </p:cBhvr>
                                      <p:tavLst>
                                        <p:tav tm="0">
                                          <p:val>
                                            <p:fltVal val="0.5"/>
                                          </p:val>
                                        </p:tav>
                                        <p:tav tm="100000">
                                          <p:val>
                                            <p:strVal val="#ppt_x"/>
                                          </p:val>
                                        </p:tav>
                                      </p:tavLst>
                                    </p:anim>
                                    <p:anim calcmode="lin" valueType="num">
                                      <p:cBhvr>
                                        <p:cTn id="49" dur="500" fill="hold"/>
                                        <p:tgtEl>
                                          <p:spTgt spid="20"/>
                                        </p:tgtEl>
                                        <p:attrNameLst>
                                          <p:attrName>ppt_y</p:attrName>
                                        </p:attrNameLst>
                                      </p:cBhvr>
                                      <p:tavLst>
                                        <p:tav tm="0">
                                          <p:val>
                                            <p:fltVal val="0.5"/>
                                          </p:val>
                                        </p:tav>
                                        <p:tav tm="100000">
                                          <p:val>
                                            <p:strVal val="#ppt_y"/>
                                          </p:val>
                                        </p:tav>
                                      </p:tavLst>
                                    </p:anim>
                                  </p:childTnLst>
                                </p:cTn>
                              </p:par>
                              <p:par>
                                <p:cTn id="50" presetID="23" presetClass="entr" presetSubtype="528"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 calcmode="lin" valueType="num">
                                      <p:cBhvr>
                                        <p:cTn id="54" dur="500" fill="hold"/>
                                        <p:tgtEl>
                                          <p:spTgt spid="21"/>
                                        </p:tgtEl>
                                        <p:attrNameLst>
                                          <p:attrName>ppt_x</p:attrName>
                                        </p:attrNameLst>
                                      </p:cBhvr>
                                      <p:tavLst>
                                        <p:tav tm="0">
                                          <p:val>
                                            <p:fltVal val="0.5"/>
                                          </p:val>
                                        </p:tav>
                                        <p:tav tm="100000">
                                          <p:val>
                                            <p:strVal val="#ppt_x"/>
                                          </p:val>
                                        </p:tav>
                                      </p:tavLst>
                                    </p:anim>
                                    <p:anim calcmode="lin" valueType="num">
                                      <p:cBhvr>
                                        <p:cTn id="55" dur="500" fill="hold"/>
                                        <p:tgtEl>
                                          <p:spTgt spid="21"/>
                                        </p:tgtEl>
                                        <p:attrNameLst>
                                          <p:attrName>ppt_y</p:attrName>
                                        </p:attrNameLst>
                                      </p:cBhvr>
                                      <p:tavLst>
                                        <p:tav tm="0">
                                          <p:val>
                                            <p:fltVal val="0.5"/>
                                          </p:val>
                                        </p:tav>
                                        <p:tav tm="100000">
                                          <p:val>
                                            <p:strVal val="#ppt_y"/>
                                          </p:val>
                                        </p:tav>
                                      </p:tavLst>
                                    </p:anim>
                                  </p:childTnLst>
                                </p:cTn>
                              </p:par>
                              <p:par>
                                <p:cTn id="56" presetID="23" presetClass="entr" presetSubtype="52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fltVal val="0"/>
                                          </p:val>
                                        </p:tav>
                                        <p:tav tm="100000">
                                          <p:val>
                                            <p:strVal val="#ppt_w"/>
                                          </p:val>
                                        </p:tav>
                                      </p:tavLst>
                                    </p:anim>
                                    <p:anim calcmode="lin" valueType="num">
                                      <p:cBhvr>
                                        <p:cTn id="59" dur="500" fill="hold"/>
                                        <p:tgtEl>
                                          <p:spTgt spid="22"/>
                                        </p:tgtEl>
                                        <p:attrNameLst>
                                          <p:attrName>ppt_h</p:attrName>
                                        </p:attrNameLst>
                                      </p:cBhvr>
                                      <p:tavLst>
                                        <p:tav tm="0">
                                          <p:val>
                                            <p:fltVal val="0"/>
                                          </p:val>
                                        </p:tav>
                                        <p:tav tm="100000">
                                          <p:val>
                                            <p:strVal val="#ppt_h"/>
                                          </p:val>
                                        </p:tav>
                                      </p:tavLst>
                                    </p:anim>
                                    <p:anim calcmode="lin" valueType="num">
                                      <p:cBhvr>
                                        <p:cTn id="60" dur="500" fill="hold"/>
                                        <p:tgtEl>
                                          <p:spTgt spid="22"/>
                                        </p:tgtEl>
                                        <p:attrNameLst>
                                          <p:attrName>ppt_x</p:attrName>
                                        </p:attrNameLst>
                                      </p:cBhvr>
                                      <p:tavLst>
                                        <p:tav tm="0">
                                          <p:val>
                                            <p:fltVal val="0.5"/>
                                          </p:val>
                                        </p:tav>
                                        <p:tav tm="100000">
                                          <p:val>
                                            <p:strVal val="#ppt_x"/>
                                          </p:val>
                                        </p:tav>
                                      </p:tavLst>
                                    </p:anim>
                                    <p:anim calcmode="lin" valueType="num">
                                      <p:cBhvr>
                                        <p:cTn id="61" dur="500" fill="hold"/>
                                        <p:tgtEl>
                                          <p:spTgt spid="22"/>
                                        </p:tgtEl>
                                        <p:attrNameLst>
                                          <p:attrName>ppt_y</p:attrName>
                                        </p:attrNameLst>
                                      </p:cBhvr>
                                      <p:tavLst>
                                        <p:tav tm="0">
                                          <p:val>
                                            <p:fltVal val="0.5"/>
                                          </p:val>
                                        </p:tav>
                                        <p:tav tm="100000">
                                          <p:val>
                                            <p:strVal val="#ppt_y"/>
                                          </p:val>
                                        </p:tav>
                                      </p:tavLst>
                                    </p:anim>
                                  </p:childTnLst>
                                </p:cTn>
                              </p:par>
                            </p:childTnLst>
                          </p:cTn>
                        </p:par>
                        <p:par>
                          <p:cTn id="62" fill="hold">
                            <p:stCondLst>
                              <p:cond delay="2600"/>
                            </p:stCondLst>
                            <p:childTnLst>
                              <p:par>
                                <p:cTn id="63" presetID="12" presetClass="entr" presetSubtype="2"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ppt_x</p:attrName>
                                        </p:attrNameLst>
                                      </p:cBhvr>
                                      <p:tavLst>
                                        <p:tav tm="0">
                                          <p:val>
                                            <p:strVal val="#ppt_x+#ppt_w*1.125000"/>
                                          </p:val>
                                        </p:tav>
                                        <p:tav tm="100000">
                                          <p:val>
                                            <p:strVal val="#ppt_x"/>
                                          </p:val>
                                        </p:tav>
                                      </p:tavLst>
                                    </p:anim>
                                    <p:animEffect transition="in" filter="wipe(left)">
                                      <p:cBhvr>
                                        <p:cTn id="66" dur="500"/>
                                        <p:tgtEl>
                                          <p:spTgt spid="24"/>
                                        </p:tgtEl>
                                      </p:cBhvr>
                                    </p:animEffect>
                                  </p:childTnLst>
                                </p:cTn>
                              </p:par>
                              <p:par>
                                <p:cTn id="67" presetID="12" presetClass="entr" presetSubtype="2"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p:tgtEl>
                                          <p:spTgt spid="23"/>
                                        </p:tgtEl>
                                        <p:attrNameLst>
                                          <p:attrName>ppt_x</p:attrName>
                                        </p:attrNameLst>
                                      </p:cBhvr>
                                      <p:tavLst>
                                        <p:tav tm="0">
                                          <p:val>
                                            <p:strVal val="#ppt_x+#ppt_w*1.125000"/>
                                          </p:val>
                                        </p:tav>
                                        <p:tav tm="100000">
                                          <p:val>
                                            <p:strVal val="#ppt_x"/>
                                          </p:val>
                                        </p:tav>
                                      </p:tavLst>
                                    </p:anim>
                                    <p:animEffect transition="in" filter="wipe(left)">
                                      <p:cBhvr>
                                        <p:cTn id="70" dur="500"/>
                                        <p:tgtEl>
                                          <p:spTgt spid="23"/>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p:tgtEl>
                                          <p:spTgt spid="39"/>
                                        </p:tgtEl>
                                        <p:attrNameLst>
                                          <p:attrName>ppt_x</p:attrName>
                                        </p:attrNameLst>
                                      </p:cBhvr>
                                      <p:tavLst>
                                        <p:tav tm="0">
                                          <p:val>
                                            <p:strVal val="#ppt_x-#ppt_w*1.125000"/>
                                          </p:val>
                                        </p:tav>
                                        <p:tav tm="100000">
                                          <p:val>
                                            <p:strVal val="#ppt_x"/>
                                          </p:val>
                                        </p:tav>
                                      </p:tavLst>
                                    </p:anim>
                                    <p:animEffect transition="in" filter="wipe(right)">
                                      <p:cBhvr>
                                        <p:cTn id="74" dur="500"/>
                                        <p:tgtEl>
                                          <p:spTgt spid="39"/>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p:tgtEl>
                                          <p:spTgt spid="25"/>
                                        </p:tgtEl>
                                        <p:attrNameLst>
                                          <p:attrName>ppt_x</p:attrName>
                                        </p:attrNameLst>
                                      </p:cBhvr>
                                      <p:tavLst>
                                        <p:tav tm="0">
                                          <p:val>
                                            <p:strVal val="#ppt_x-#ppt_w*1.125000"/>
                                          </p:val>
                                        </p:tav>
                                        <p:tav tm="100000">
                                          <p:val>
                                            <p:strVal val="#ppt_x"/>
                                          </p:val>
                                        </p:tav>
                                      </p:tavLst>
                                    </p:anim>
                                    <p:animEffect transition="in" filter="wipe(right)">
                                      <p:cBhvr>
                                        <p:cTn id="78" dur="500"/>
                                        <p:tgtEl>
                                          <p:spTgt spid="25"/>
                                        </p:tgtEl>
                                      </p:cBhvr>
                                    </p:animEffect>
                                  </p:childTnLst>
                                </p:cTn>
                              </p:par>
                              <p:par>
                                <p:cTn id="79" presetID="12" presetClass="entr" presetSubtype="2"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additive="base">
                                        <p:cTn id="81" dur="500"/>
                                        <p:tgtEl>
                                          <p:spTgt spid="41"/>
                                        </p:tgtEl>
                                        <p:attrNameLst>
                                          <p:attrName>ppt_x</p:attrName>
                                        </p:attrNameLst>
                                      </p:cBhvr>
                                      <p:tavLst>
                                        <p:tav tm="0">
                                          <p:val>
                                            <p:strVal val="#ppt_x+#ppt_w*1.125000"/>
                                          </p:val>
                                        </p:tav>
                                        <p:tav tm="100000">
                                          <p:val>
                                            <p:strVal val="#ppt_x"/>
                                          </p:val>
                                        </p:tav>
                                      </p:tavLst>
                                    </p:anim>
                                    <p:animEffect transition="in" filter="wipe(left)">
                                      <p:cBhvr>
                                        <p:cTn id="82" dur="500"/>
                                        <p:tgtEl>
                                          <p:spTgt spid="41"/>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cBhvr additive="base">
                                        <p:cTn id="85" dur="500"/>
                                        <p:tgtEl>
                                          <p:spTgt spid="40"/>
                                        </p:tgtEl>
                                        <p:attrNameLst>
                                          <p:attrName>ppt_x</p:attrName>
                                        </p:attrNameLst>
                                      </p:cBhvr>
                                      <p:tavLst>
                                        <p:tav tm="0">
                                          <p:val>
                                            <p:strVal val="#ppt_x+#ppt_w*1.125000"/>
                                          </p:val>
                                        </p:tav>
                                        <p:tav tm="100000">
                                          <p:val>
                                            <p:strVal val="#ppt_x"/>
                                          </p:val>
                                        </p:tav>
                                      </p:tavLst>
                                    </p:anim>
                                    <p:animEffect transition="in" filter="wipe(left)">
                                      <p:cBhvr>
                                        <p:cTn id="86" dur="500"/>
                                        <p:tgtEl>
                                          <p:spTgt spid="40"/>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 calcmode="lin" valueType="num">
                                      <p:cBhvr additive="base">
                                        <p:cTn id="89" dur="500"/>
                                        <p:tgtEl>
                                          <p:spTgt spid="43"/>
                                        </p:tgtEl>
                                        <p:attrNameLst>
                                          <p:attrName>ppt_x</p:attrName>
                                        </p:attrNameLst>
                                      </p:cBhvr>
                                      <p:tavLst>
                                        <p:tav tm="0">
                                          <p:val>
                                            <p:strVal val="#ppt_x-#ppt_w*1.125000"/>
                                          </p:val>
                                        </p:tav>
                                        <p:tav tm="100000">
                                          <p:val>
                                            <p:strVal val="#ppt_x"/>
                                          </p:val>
                                        </p:tav>
                                      </p:tavLst>
                                    </p:anim>
                                    <p:animEffect transition="in" filter="wipe(right)">
                                      <p:cBhvr>
                                        <p:cTn id="90" dur="500"/>
                                        <p:tgtEl>
                                          <p:spTgt spid="43"/>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 calcmode="lin" valueType="num">
                                      <p:cBhvr additive="base">
                                        <p:cTn id="93" dur="500"/>
                                        <p:tgtEl>
                                          <p:spTgt spid="42"/>
                                        </p:tgtEl>
                                        <p:attrNameLst>
                                          <p:attrName>ppt_x</p:attrName>
                                        </p:attrNameLst>
                                      </p:cBhvr>
                                      <p:tavLst>
                                        <p:tav tm="0">
                                          <p:val>
                                            <p:strVal val="#ppt_x-#ppt_w*1.125000"/>
                                          </p:val>
                                        </p:tav>
                                        <p:tav tm="100000">
                                          <p:val>
                                            <p:strVal val="#ppt_x"/>
                                          </p:val>
                                        </p:tav>
                                      </p:tavLst>
                                    </p:anim>
                                    <p:animEffect transition="in" filter="wipe(right)">
                                      <p:cBhvr>
                                        <p:cTn id="9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39" grpId="0"/>
      <p:bldP spid="40" grpId="0"/>
      <p:bldP spid="41" grpId="0"/>
      <p:bldP spid="42" grpId="0"/>
      <p:bldP spid="43"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5751545" y="1618268"/>
            <a:ext cx="1302980" cy="1302141"/>
          </a:xfrm>
          <a:prstGeom prst="ellipse">
            <a:avLst/>
          </a:prstGeom>
          <a:solidFill>
            <a:schemeClr val="bg2">
              <a:lumMod val="50000"/>
            </a:schemeClr>
          </a:solidFill>
          <a:ln>
            <a:noFill/>
          </a:ln>
        </p:spPr>
        <p:txBody>
          <a:bodyPr vert="horz" wrap="square" lIns="75493" tIns="37746" rIns="75493" bIns="37746" numCol="1" anchor="ctr" anchorCtr="0" compatLnSpc="1">
            <a:prstTxWarp prst="textNoShape">
              <a:avLst/>
            </a:prstTxWarp>
          </a:bodyPr>
          <a:lstStyle/>
          <a:p>
            <a:pPr algn="ctr"/>
            <a:r>
              <a:rPr lang="zh-CN" altLang="en-US" sz="2000" b="1" dirty="0">
                <a:solidFill>
                  <a:schemeClr val="bg1"/>
                </a:solidFill>
                <a:latin typeface="微软雅黑" pitchFamily="34" charset="-122"/>
                <a:ea typeface="微软雅黑" pitchFamily="34" charset="-122"/>
              </a:rPr>
              <a:t>单击此处添加主题</a:t>
            </a:r>
            <a:endParaRPr lang="zh-CN" altLang="en-US" sz="2800" b="1" baseline="-3000" dirty="0">
              <a:solidFill>
                <a:schemeClr val="bg1"/>
              </a:solidFill>
              <a:latin typeface="微软雅黑" pitchFamily="34" charset="-122"/>
              <a:ea typeface="微软雅黑" pitchFamily="34" charset="-122"/>
            </a:endParaRPr>
          </a:p>
        </p:txBody>
      </p:sp>
      <p:sp>
        <p:nvSpPr>
          <p:cNvPr id="7" name="Line 23"/>
          <p:cNvSpPr>
            <a:spLocks noChangeShapeType="1"/>
          </p:cNvSpPr>
          <p:nvPr/>
        </p:nvSpPr>
        <p:spPr bwMode="auto">
          <a:xfrm flipH="1">
            <a:off x="2588604" y="2270987"/>
            <a:ext cx="3162941" cy="0"/>
          </a:xfrm>
          <a:prstGeom prst="line">
            <a:avLst/>
          </a:prstGeom>
          <a:noFill/>
          <a:ln w="5" cap="flat">
            <a:solidFill>
              <a:srgbClr val="333333"/>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dirty="0">
              <a:solidFill>
                <a:schemeClr val="tx1">
                  <a:lumMod val="75000"/>
                  <a:lumOff val="25000"/>
                </a:schemeClr>
              </a:solidFill>
              <a:ea typeface="微软雅黑" pitchFamily="34" charset="-122"/>
            </a:endParaRPr>
          </a:p>
        </p:txBody>
      </p:sp>
      <p:sp>
        <p:nvSpPr>
          <p:cNvPr id="8" name="Freeform 24"/>
          <p:cNvSpPr>
            <a:spLocks noEditPoints="1"/>
          </p:cNvSpPr>
          <p:nvPr/>
        </p:nvSpPr>
        <p:spPr bwMode="auto">
          <a:xfrm>
            <a:off x="4795805" y="2092974"/>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chemeClr val="bg2">
              <a:lumMod val="90000"/>
            </a:schemeClr>
          </a:solidFill>
          <a:ln>
            <a:noFill/>
          </a:ln>
          <a:extLst/>
        </p:spPr>
        <p:txBody>
          <a:bodyPr vert="horz" wrap="square" lIns="75493" tIns="37746" rIns="75493" bIns="37746" numCol="1" anchor="t" anchorCtr="0" compatLnSpc="1">
            <a:prstTxWarp prst="textNoShape">
              <a:avLst/>
            </a:prstTxWarp>
          </a:bodyPr>
          <a:lstStyle/>
          <a:p>
            <a:endParaRPr lang="zh-CN" altLang="en-US" dirty="0">
              <a:solidFill>
                <a:schemeClr val="tx1">
                  <a:lumMod val="75000"/>
                  <a:lumOff val="25000"/>
                </a:schemeClr>
              </a:solidFill>
              <a:ea typeface="微软雅黑" pitchFamily="34" charset="-122"/>
            </a:endParaRPr>
          </a:p>
        </p:txBody>
      </p:sp>
      <p:sp>
        <p:nvSpPr>
          <p:cNvPr id="11" name="Freeform 25"/>
          <p:cNvSpPr>
            <a:spLocks noEditPoints="1"/>
          </p:cNvSpPr>
          <p:nvPr/>
        </p:nvSpPr>
        <p:spPr bwMode="auto">
          <a:xfrm>
            <a:off x="3935970" y="2092974"/>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chemeClr val="bg2">
              <a:lumMod val="50000"/>
            </a:schemeClr>
          </a:solidFill>
          <a:ln>
            <a:noFill/>
          </a:ln>
          <a:extLst/>
        </p:spPr>
        <p:txBody>
          <a:bodyPr vert="horz" wrap="square" lIns="75493" tIns="37746" rIns="75493" bIns="37746" numCol="1" anchor="t" anchorCtr="0" compatLnSpc="1">
            <a:prstTxWarp prst="textNoShape">
              <a:avLst/>
            </a:prstTxWarp>
          </a:bodyPr>
          <a:lstStyle/>
          <a:p>
            <a:endParaRPr lang="zh-CN" altLang="en-US" dirty="0">
              <a:solidFill>
                <a:schemeClr val="tx1">
                  <a:lumMod val="75000"/>
                  <a:lumOff val="25000"/>
                </a:schemeClr>
              </a:solidFill>
              <a:ea typeface="微软雅黑" pitchFamily="34" charset="-122"/>
            </a:endParaRPr>
          </a:p>
        </p:txBody>
      </p:sp>
      <p:sp>
        <p:nvSpPr>
          <p:cNvPr id="12" name="Freeform 26"/>
          <p:cNvSpPr>
            <a:spLocks noEditPoints="1"/>
          </p:cNvSpPr>
          <p:nvPr/>
        </p:nvSpPr>
        <p:spPr bwMode="auto">
          <a:xfrm>
            <a:off x="3079443" y="2092974"/>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chemeClr val="bg2"/>
          </a:solidFill>
          <a:ln>
            <a:noFill/>
          </a:ln>
          <a:extLst/>
        </p:spPr>
        <p:txBody>
          <a:bodyPr vert="horz" wrap="square" lIns="75493" tIns="37746" rIns="75493" bIns="37746" numCol="1" anchor="t" anchorCtr="0" compatLnSpc="1">
            <a:prstTxWarp prst="textNoShape">
              <a:avLst/>
            </a:prstTxWarp>
          </a:bodyPr>
          <a:lstStyle/>
          <a:p>
            <a:endParaRPr lang="zh-CN" altLang="en-US" dirty="0">
              <a:solidFill>
                <a:schemeClr val="tx1">
                  <a:lumMod val="75000"/>
                  <a:lumOff val="25000"/>
                </a:schemeClr>
              </a:solidFill>
              <a:ea typeface="微软雅黑" pitchFamily="34" charset="-122"/>
            </a:endParaRPr>
          </a:p>
        </p:txBody>
      </p:sp>
      <p:sp>
        <p:nvSpPr>
          <p:cNvPr id="13" name="Freeform 27"/>
          <p:cNvSpPr>
            <a:spLocks/>
          </p:cNvSpPr>
          <p:nvPr/>
        </p:nvSpPr>
        <p:spPr bwMode="auto">
          <a:xfrm>
            <a:off x="4904937" y="2373180"/>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chemeClr val="bg2">
              <a:lumMod val="90000"/>
            </a:schemeClr>
          </a:solidFill>
          <a:ln>
            <a:noFill/>
          </a:ln>
          <a:extLst/>
        </p:spPr>
        <p:txBody>
          <a:bodyPr vert="horz" wrap="square" lIns="75493" tIns="37746" rIns="75493" bIns="37746" numCol="1" anchor="t" anchorCtr="0" compatLnSpc="1">
            <a:prstTxWarp prst="textNoShape">
              <a:avLst/>
            </a:prstTxWarp>
          </a:bodyPr>
          <a:lstStyle/>
          <a:p>
            <a:endParaRPr lang="zh-CN" altLang="en-US" dirty="0">
              <a:solidFill>
                <a:schemeClr val="tx1">
                  <a:lumMod val="75000"/>
                  <a:lumOff val="25000"/>
                </a:schemeClr>
              </a:solidFill>
              <a:ea typeface="微软雅黑" pitchFamily="34" charset="-122"/>
            </a:endParaRPr>
          </a:p>
        </p:txBody>
      </p:sp>
      <p:sp>
        <p:nvSpPr>
          <p:cNvPr id="14" name="Freeform 28"/>
          <p:cNvSpPr>
            <a:spLocks/>
          </p:cNvSpPr>
          <p:nvPr/>
        </p:nvSpPr>
        <p:spPr bwMode="auto">
          <a:xfrm>
            <a:off x="4021954" y="2373181"/>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chemeClr val="bg2">
              <a:lumMod val="50000"/>
            </a:schemeClr>
          </a:solidFill>
          <a:ln>
            <a:noFill/>
          </a:ln>
          <a:extLst/>
        </p:spPr>
        <p:txBody>
          <a:bodyPr vert="horz" wrap="square" lIns="75493" tIns="37746" rIns="75493" bIns="37746" numCol="1" anchor="t" anchorCtr="0" compatLnSpc="1">
            <a:prstTxWarp prst="textNoShape">
              <a:avLst/>
            </a:prstTxWarp>
          </a:bodyPr>
          <a:lstStyle/>
          <a:p>
            <a:endParaRPr lang="zh-CN" altLang="en-US" dirty="0">
              <a:solidFill>
                <a:schemeClr val="tx1">
                  <a:lumMod val="75000"/>
                  <a:lumOff val="25000"/>
                </a:schemeClr>
              </a:solidFill>
              <a:ea typeface="微软雅黑" pitchFamily="34" charset="-122"/>
            </a:endParaRPr>
          </a:p>
        </p:txBody>
      </p:sp>
      <p:sp>
        <p:nvSpPr>
          <p:cNvPr id="15" name="Freeform 29"/>
          <p:cNvSpPr>
            <a:spLocks/>
          </p:cNvSpPr>
          <p:nvPr/>
        </p:nvSpPr>
        <p:spPr bwMode="auto">
          <a:xfrm>
            <a:off x="3165427" y="2373180"/>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chemeClr val="bg2"/>
          </a:solidFill>
          <a:ln>
            <a:noFill/>
          </a:ln>
          <a:extLst/>
        </p:spPr>
        <p:txBody>
          <a:bodyPr vert="horz" wrap="square" lIns="75493" tIns="37746" rIns="75493" bIns="37746" numCol="1" anchor="t" anchorCtr="0" compatLnSpc="1">
            <a:prstTxWarp prst="textNoShape">
              <a:avLst/>
            </a:prstTxWarp>
          </a:bodyPr>
          <a:lstStyle/>
          <a:p>
            <a:endParaRPr lang="zh-CN" altLang="en-US" dirty="0">
              <a:solidFill>
                <a:schemeClr val="tx1">
                  <a:lumMod val="75000"/>
                  <a:lumOff val="25000"/>
                </a:schemeClr>
              </a:solidFill>
              <a:ea typeface="微软雅黑" pitchFamily="34" charset="-122"/>
            </a:endParaRPr>
          </a:p>
        </p:txBody>
      </p:sp>
      <p:sp>
        <p:nvSpPr>
          <p:cNvPr id="18" name="TextBox 17"/>
          <p:cNvSpPr txBox="1"/>
          <p:nvPr/>
        </p:nvSpPr>
        <p:spPr>
          <a:xfrm>
            <a:off x="6709191" y="3240640"/>
            <a:ext cx="558021" cy="768726"/>
          </a:xfrm>
          <a:prstGeom prst="rect">
            <a:avLst/>
          </a:prstGeom>
          <a:noFill/>
        </p:spPr>
        <p:txBody>
          <a:bodyPr wrap="none" lIns="75493" tIns="37746" rIns="75493" bIns="37746" rtlCol="0" anchor="ctr">
            <a:spAutoFit/>
          </a:bodyPr>
          <a:lstStyle/>
          <a:p>
            <a:r>
              <a:rPr lang="en-US" altLang="zh-CN" sz="4500" dirty="0">
                <a:solidFill>
                  <a:schemeClr val="bg2">
                    <a:lumMod val="90000"/>
                  </a:schemeClr>
                </a:solidFill>
                <a:latin typeface="微软雅黑" pitchFamily="34" charset="-122"/>
                <a:ea typeface="微软雅黑" pitchFamily="34" charset="-122"/>
              </a:rPr>
              <a:t>A</a:t>
            </a:r>
            <a:endParaRPr lang="zh-CN" altLang="en-US" sz="4500" dirty="0">
              <a:solidFill>
                <a:schemeClr val="bg2">
                  <a:lumMod val="90000"/>
                </a:schemeClr>
              </a:solidFill>
              <a:latin typeface="微软雅黑" pitchFamily="34" charset="-122"/>
              <a:ea typeface="微软雅黑" pitchFamily="34" charset="-122"/>
            </a:endParaRPr>
          </a:p>
        </p:txBody>
      </p:sp>
      <p:sp>
        <p:nvSpPr>
          <p:cNvPr id="19" name="TextBox 18"/>
          <p:cNvSpPr txBox="1"/>
          <p:nvPr/>
        </p:nvSpPr>
        <p:spPr>
          <a:xfrm>
            <a:off x="6709191" y="4102896"/>
            <a:ext cx="514739" cy="768726"/>
          </a:xfrm>
          <a:prstGeom prst="rect">
            <a:avLst/>
          </a:prstGeom>
          <a:noFill/>
        </p:spPr>
        <p:txBody>
          <a:bodyPr wrap="none" lIns="75493" tIns="37746" rIns="75493" bIns="37746" rtlCol="0" anchor="ctr">
            <a:spAutoFit/>
          </a:bodyPr>
          <a:lstStyle/>
          <a:p>
            <a:r>
              <a:rPr lang="en-US" altLang="zh-CN" sz="4500" dirty="0">
                <a:solidFill>
                  <a:schemeClr val="bg2">
                    <a:lumMod val="50000"/>
                  </a:schemeClr>
                </a:solidFill>
                <a:latin typeface="微软雅黑" pitchFamily="34" charset="-122"/>
                <a:ea typeface="微软雅黑" pitchFamily="34" charset="-122"/>
              </a:rPr>
              <a:t>B</a:t>
            </a:r>
            <a:endParaRPr lang="zh-CN" altLang="en-US" sz="4500" dirty="0">
              <a:solidFill>
                <a:schemeClr val="bg2">
                  <a:lumMod val="50000"/>
                </a:schemeClr>
              </a:solidFill>
              <a:latin typeface="微软雅黑" pitchFamily="34" charset="-122"/>
              <a:ea typeface="微软雅黑" pitchFamily="34" charset="-122"/>
            </a:endParaRPr>
          </a:p>
        </p:txBody>
      </p:sp>
      <p:sp>
        <p:nvSpPr>
          <p:cNvPr id="20" name="TextBox 19"/>
          <p:cNvSpPr txBox="1"/>
          <p:nvPr/>
        </p:nvSpPr>
        <p:spPr>
          <a:xfrm>
            <a:off x="6709190" y="4993245"/>
            <a:ext cx="538785" cy="768726"/>
          </a:xfrm>
          <a:prstGeom prst="rect">
            <a:avLst/>
          </a:prstGeom>
          <a:noFill/>
        </p:spPr>
        <p:txBody>
          <a:bodyPr wrap="none" lIns="75493" tIns="37746" rIns="75493" bIns="37746" rtlCol="0" anchor="ctr">
            <a:spAutoFit/>
          </a:bodyPr>
          <a:lstStyle/>
          <a:p>
            <a:r>
              <a:rPr lang="en-US" altLang="zh-CN" sz="4500" dirty="0">
                <a:solidFill>
                  <a:schemeClr val="bg2"/>
                </a:solidFill>
                <a:latin typeface="微软雅黑" pitchFamily="34" charset="-122"/>
                <a:ea typeface="微软雅黑" pitchFamily="34" charset="-122"/>
              </a:rPr>
              <a:t>C</a:t>
            </a:r>
            <a:endParaRPr lang="zh-CN" altLang="en-US" sz="4500" dirty="0">
              <a:solidFill>
                <a:schemeClr val="bg2"/>
              </a:solidFill>
              <a:latin typeface="微软雅黑" pitchFamily="34" charset="-122"/>
              <a:ea typeface="微软雅黑" pitchFamily="34" charset="-122"/>
            </a:endParaRPr>
          </a:p>
        </p:txBody>
      </p:sp>
      <p:sp>
        <p:nvSpPr>
          <p:cNvPr id="21" name="TextBox 20"/>
          <p:cNvSpPr txBox="1"/>
          <p:nvPr/>
        </p:nvSpPr>
        <p:spPr>
          <a:xfrm>
            <a:off x="7352252" y="3286882"/>
            <a:ext cx="3878125" cy="824126"/>
          </a:xfrm>
          <a:prstGeom prst="rect">
            <a:avLst/>
          </a:prstGeom>
          <a:noFill/>
        </p:spPr>
        <p:txBody>
          <a:bodyPr wrap="square" lIns="75493" tIns="37746" rIns="75493" bIns="37746" rtlCol="0">
            <a:spAutoFit/>
          </a:bodyPr>
          <a:lstStyle/>
          <a:p>
            <a:pPr>
              <a:lnSpc>
                <a:spcPct val="120000"/>
              </a:lnSpc>
              <a:spcBef>
                <a:spcPct val="0"/>
              </a:spcBef>
              <a:buNone/>
            </a:pPr>
            <a:r>
              <a:rPr lang="zh-CN" altLang="en-US" sz="135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350" dirty="0" smtClean="0">
                <a:solidFill>
                  <a:schemeClr val="bg1"/>
                </a:solidFill>
                <a:latin typeface="微软雅黑" pitchFamily="34" charset="-122"/>
                <a:ea typeface="微软雅黑" pitchFamily="34" charset="-122"/>
              </a:rPr>
              <a:t>文字，</a:t>
            </a:r>
            <a:r>
              <a:rPr lang="zh-CN" altLang="en-US" sz="1350" dirty="0" smtClean="0">
                <a:solidFill>
                  <a:schemeClr val="bg1"/>
                </a:solidFill>
                <a:latin typeface="微软雅黑" pitchFamily="34" charset="-122"/>
                <a:ea typeface="微软雅黑" pitchFamily="34" charset="-122"/>
                <a:sym typeface="微软雅黑" pitchFamily="34" charset="-122"/>
              </a:rPr>
              <a:t>在此</a:t>
            </a:r>
            <a:r>
              <a:rPr lang="zh-CN" altLang="en-US" sz="1350" dirty="0">
                <a:solidFill>
                  <a:schemeClr val="bg1"/>
                </a:solidFill>
                <a:latin typeface="微软雅黑" pitchFamily="34" charset="-122"/>
                <a:ea typeface="微软雅黑" pitchFamily="34" charset="-122"/>
                <a:sym typeface="微软雅黑" pitchFamily="34" charset="-122"/>
              </a:rPr>
              <a:t>录入上述图表的综合描述</a:t>
            </a:r>
            <a:r>
              <a:rPr lang="zh-CN" altLang="en-US" sz="1350" dirty="0" smtClean="0">
                <a:solidFill>
                  <a:schemeClr val="bg1"/>
                </a:solidFill>
                <a:latin typeface="微软雅黑" pitchFamily="34" charset="-122"/>
                <a:ea typeface="微软雅黑" pitchFamily="34" charset="-122"/>
                <a:sym typeface="微软雅黑" pitchFamily="34" charset="-122"/>
              </a:rPr>
              <a:t>说明。</a:t>
            </a:r>
            <a:endParaRPr lang="zh-CN" altLang="en-US" sz="1350" dirty="0">
              <a:solidFill>
                <a:schemeClr val="bg1"/>
              </a:solidFill>
              <a:latin typeface="微软雅黑" pitchFamily="34" charset="-122"/>
              <a:ea typeface="微软雅黑" pitchFamily="34" charset="-122"/>
              <a:sym typeface="微软雅黑" pitchFamily="34" charset="-122"/>
            </a:endParaRPr>
          </a:p>
        </p:txBody>
      </p:sp>
      <p:sp>
        <p:nvSpPr>
          <p:cNvPr id="22" name="TextBox 21"/>
          <p:cNvSpPr txBox="1"/>
          <p:nvPr/>
        </p:nvSpPr>
        <p:spPr>
          <a:xfrm>
            <a:off x="7352252" y="4205837"/>
            <a:ext cx="3878125" cy="824126"/>
          </a:xfrm>
          <a:prstGeom prst="rect">
            <a:avLst/>
          </a:prstGeom>
          <a:noFill/>
        </p:spPr>
        <p:txBody>
          <a:bodyPr wrap="square" lIns="75493" tIns="37746" rIns="75493" bIns="37746" rtlCol="0">
            <a:spAutoFit/>
          </a:bodyPr>
          <a:lstStyle/>
          <a:p>
            <a:pPr>
              <a:lnSpc>
                <a:spcPct val="120000"/>
              </a:lnSpc>
              <a:spcBef>
                <a:spcPct val="0"/>
              </a:spcBef>
              <a:buNone/>
            </a:pPr>
            <a:r>
              <a:rPr lang="zh-CN" altLang="en-US" sz="135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350" dirty="0" smtClean="0">
                <a:solidFill>
                  <a:schemeClr val="bg1"/>
                </a:solidFill>
                <a:latin typeface="微软雅黑" pitchFamily="34" charset="-122"/>
                <a:ea typeface="微软雅黑" pitchFamily="34" charset="-122"/>
              </a:rPr>
              <a:t>文字，</a:t>
            </a:r>
            <a:r>
              <a:rPr lang="zh-CN" altLang="en-US" sz="1350" dirty="0" smtClean="0">
                <a:solidFill>
                  <a:schemeClr val="bg1"/>
                </a:solidFill>
                <a:latin typeface="微软雅黑" pitchFamily="34" charset="-122"/>
                <a:ea typeface="微软雅黑" pitchFamily="34" charset="-122"/>
                <a:sym typeface="微软雅黑" pitchFamily="34" charset="-122"/>
              </a:rPr>
              <a:t>在此</a:t>
            </a:r>
            <a:r>
              <a:rPr lang="zh-CN" altLang="en-US" sz="1350" dirty="0">
                <a:solidFill>
                  <a:schemeClr val="bg1"/>
                </a:solidFill>
                <a:latin typeface="微软雅黑" pitchFamily="34" charset="-122"/>
                <a:ea typeface="微软雅黑" pitchFamily="34" charset="-122"/>
                <a:sym typeface="微软雅黑" pitchFamily="34" charset="-122"/>
              </a:rPr>
              <a:t>录入上述图表的综合描述</a:t>
            </a:r>
            <a:r>
              <a:rPr lang="zh-CN" altLang="en-US" sz="1350" dirty="0" smtClean="0">
                <a:solidFill>
                  <a:schemeClr val="bg1"/>
                </a:solidFill>
                <a:latin typeface="微软雅黑" pitchFamily="34" charset="-122"/>
                <a:ea typeface="微软雅黑" pitchFamily="34" charset="-122"/>
                <a:sym typeface="微软雅黑" pitchFamily="34" charset="-122"/>
              </a:rPr>
              <a:t>说明。</a:t>
            </a:r>
            <a:endParaRPr lang="zh-CN" altLang="en-US" sz="1350" dirty="0">
              <a:solidFill>
                <a:schemeClr val="bg1"/>
              </a:solidFill>
              <a:latin typeface="微软雅黑" pitchFamily="34" charset="-122"/>
              <a:ea typeface="微软雅黑" pitchFamily="34" charset="-122"/>
              <a:sym typeface="微软雅黑" pitchFamily="34" charset="-122"/>
            </a:endParaRPr>
          </a:p>
        </p:txBody>
      </p:sp>
      <p:sp>
        <p:nvSpPr>
          <p:cNvPr id="23" name="TextBox 22"/>
          <p:cNvSpPr txBox="1"/>
          <p:nvPr/>
        </p:nvSpPr>
        <p:spPr>
          <a:xfrm>
            <a:off x="7352252" y="5105858"/>
            <a:ext cx="3878125" cy="824126"/>
          </a:xfrm>
          <a:prstGeom prst="rect">
            <a:avLst/>
          </a:prstGeom>
          <a:noFill/>
        </p:spPr>
        <p:txBody>
          <a:bodyPr wrap="square" lIns="75493" tIns="37746" rIns="75493" bIns="37746" rtlCol="0">
            <a:spAutoFit/>
          </a:bodyPr>
          <a:lstStyle/>
          <a:p>
            <a:pPr>
              <a:lnSpc>
                <a:spcPct val="120000"/>
              </a:lnSpc>
            </a:pPr>
            <a:r>
              <a:rPr lang="zh-CN" altLang="en-US" sz="1350" dirty="0">
                <a:solidFill>
                  <a:schemeClr val="bg1"/>
                </a:solidFill>
                <a:latin typeface="微软雅黑" pitchFamily="34" charset="-122"/>
                <a:ea typeface="微软雅黑" pitchFamily="34" charset="-122"/>
              </a:rPr>
              <a:t>您的内容打在这里，或者通过复制您的文本后，在此框中选择粘贴，并选择只保留</a:t>
            </a:r>
            <a:r>
              <a:rPr lang="zh-CN" altLang="en-US" sz="1350" dirty="0" smtClean="0">
                <a:solidFill>
                  <a:schemeClr val="bg1"/>
                </a:solidFill>
                <a:latin typeface="微软雅黑" pitchFamily="34" charset="-122"/>
                <a:ea typeface="微软雅黑" pitchFamily="34" charset="-122"/>
              </a:rPr>
              <a:t>文字</a:t>
            </a:r>
            <a:r>
              <a:rPr lang="zh-CN" altLang="en-US" sz="1350" dirty="0">
                <a:solidFill>
                  <a:schemeClr val="bg1"/>
                </a:solidFill>
                <a:latin typeface="微软雅黑" pitchFamily="34" charset="-122"/>
                <a:ea typeface="微软雅黑" pitchFamily="34" charset="-122"/>
              </a:rPr>
              <a:t>，</a:t>
            </a:r>
            <a:r>
              <a:rPr lang="zh-CN" altLang="en-US" sz="1350" dirty="0" smtClean="0">
                <a:solidFill>
                  <a:schemeClr val="bg1"/>
                </a:solidFill>
                <a:latin typeface="微软雅黑" pitchFamily="34" charset="-122"/>
                <a:ea typeface="微软雅黑" pitchFamily="34" charset="-122"/>
                <a:sym typeface="微软雅黑" pitchFamily="34" charset="-122"/>
              </a:rPr>
              <a:t>在此</a:t>
            </a:r>
            <a:r>
              <a:rPr lang="zh-CN" altLang="en-US" sz="1350" dirty="0">
                <a:solidFill>
                  <a:schemeClr val="bg1"/>
                </a:solidFill>
                <a:latin typeface="微软雅黑" pitchFamily="34" charset="-122"/>
                <a:ea typeface="微软雅黑" pitchFamily="34" charset="-122"/>
                <a:sym typeface="微软雅黑" pitchFamily="34" charset="-122"/>
              </a:rPr>
              <a:t>录入上述图表的综合描述</a:t>
            </a:r>
            <a:r>
              <a:rPr lang="zh-CN" altLang="en-US" sz="1350" dirty="0" smtClean="0">
                <a:solidFill>
                  <a:schemeClr val="bg1"/>
                </a:solidFill>
                <a:latin typeface="微软雅黑" pitchFamily="34" charset="-122"/>
                <a:ea typeface="微软雅黑" pitchFamily="34" charset="-122"/>
                <a:sym typeface="微软雅黑" pitchFamily="34" charset="-122"/>
              </a:rPr>
              <a:t>说明。</a:t>
            </a:r>
            <a:endParaRPr lang="zh-CN" altLang="en-US" sz="1350" dirty="0">
              <a:solidFill>
                <a:schemeClr val="bg1"/>
              </a:solidFill>
              <a:latin typeface="微软雅黑" pitchFamily="34" charset="-122"/>
              <a:ea typeface="微软雅黑" pitchFamily="34" charset="-122"/>
              <a:sym typeface="微软雅黑" pitchFamily="34" charset="-122"/>
            </a:endParaRPr>
          </a:p>
        </p:txBody>
      </p:sp>
      <p:sp>
        <p:nvSpPr>
          <p:cNvPr id="16" name="矩形 3"/>
          <p:cNvSpPr>
            <a:spLocks noChangeArrowheads="1"/>
          </p:cNvSpPr>
          <p:nvPr/>
        </p:nvSpPr>
        <p:spPr bwMode="auto">
          <a:xfrm>
            <a:off x="5958652" y="515424"/>
            <a:ext cx="3198293"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933" b="1" dirty="0">
                <a:solidFill>
                  <a:schemeClr val="bg1"/>
                </a:solidFill>
                <a:latin typeface="Arial" panose="020B0604020202020204" pitchFamily="34" charset="0"/>
                <a:cs typeface="Arial" panose="020B0604020202020204" pitchFamily="34" charset="0"/>
              </a:rPr>
              <a:t>单击此处添加主题</a:t>
            </a:r>
          </a:p>
        </p:txBody>
      </p:sp>
      <p:grpSp>
        <p:nvGrpSpPr>
          <p:cNvPr id="17" name="组合 16"/>
          <p:cNvGrpSpPr/>
          <p:nvPr/>
        </p:nvGrpSpPr>
        <p:grpSpPr>
          <a:xfrm>
            <a:off x="5334856" y="570216"/>
            <a:ext cx="263341" cy="395013"/>
            <a:chOff x="5284519" y="1508166"/>
            <a:chExt cx="213756" cy="427512"/>
          </a:xfrm>
        </p:grpSpPr>
        <p:cxnSp>
          <p:nvCxnSpPr>
            <p:cNvPr id="24" name="直接连接符 23"/>
            <p:cNvCxnSpPr/>
            <p:nvPr/>
          </p:nvCxnSpPr>
          <p:spPr>
            <a:xfrm>
              <a:off x="5284519" y="1508166"/>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284519" y="1721922"/>
              <a:ext cx="213756" cy="213756"/>
            </a:xfrm>
            <a:prstGeom prst="line">
              <a:avLst/>
            </a:prstGeom>
            <a:ln w="19050">
              <a:solidFill>
                <a:schemeClr val="bg1"/>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621851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right)">
                                      <p:cBhvr>
                                        <p:cTn id="21" dur="500"/>
                                        <p:tgtEl>
                                          <p:spTgt spid="7"/>
                                        </p:tgtEl>
                                      </p:cBhvr>
                                    </p:animEffect>
                                  </p:childTnLst>
                                </p:cTn>
                              </p:par>
                            </p:childTnLst>
                          </p:cTn>
                        </p:par>
                        <p:par>
                          <p:cTn id="22" fill="hold">
                            <p:stCondLst>
                              <p:cond delay="2000"/>
                            </p:stCondLst>
                            <p:childTnLst>
                              <p:par>
                                <p:cTn id="23" presetID="49" presetClass="entr" presetSubtype="0"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 calcmode="lin" valueType="num">
                                      <p:cBhvr>
                                        <p:cTn id="27" dur="500" fill="hold"/>
                                        <p:tgtEl>
                                          <p:spTgt spid="8"/>
                                        </p:tgtEl>
                                        <p:attrNameLst>
                                          <p:attrName>style.rotation</p:attrName>
                                        </p:attrNameLst>
                                      </p:cBhvr>
                                      <p:tavLst>
                                        <p:tav tm="0">
                                          <p:val>
                                            <p:fltVal val="360"/>
                                          </p:val>
                                        </p:tav>
                                        <p:tav tm="100000">
                                          <p:val>
                                            <p:fltVal val="0"/>
                                          </p:val>
                                        </p:tav>
                                      </p:tavLst>
                                    </p:anim>
                                    <p:animEffect transition="in" filter="fade">
                                      <p:cBhvr>
                                        <p:cTn id="28" dur="500"/>
                                        <p:tgtEl>
                                          <p:spTgt spid="8"/>
                                        </p:tgtEl>
                                      </p:cBhvr>
                                    </p:animEffect>
                                  </p:childTnLst>
                                </p:cTn>
                              </p:par>
                              <p:par>
                                <p:cTn id="29" presetID="49" presetClass="entr" presetSubtype="0" decel="100000" fill="hold" grpId="0" nodeType="withEffect">
                                  <p:stCondLst>
                                    <p:cond delay="2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 calcmode="lin" valueType="num">
                                      <p:cBhvr>
                                        <p:cTn id="33" dur="500" fill="hold"/>
                                        <p:tgtEl>
                                          <p:spTgt spid="11"/>
                                        </p:tgtEl>
                                        <p:attrNameLst>
                                          <p:attrName>style.rotation</p:attrName>
                                        </p:attrNameLst>
                                      </p:cBhvr>
                                      <p:tavLst>
                                        <p:tav tm="0">
                                          <p:val>
                                            <p:fltVal val="360"/>
                                          </p:val>
                                        </p:tav>
                                        <p:tav tm="100000">
                                          <p:val>
                                            <p:fltVal val="0"/>
                                          </p:val>
                                        </p:tav>
                                      </p:tavLst>
                                    </p:anim>
                                    <p:animEffect transition="in" filter="fade">
                                      <p:cBhvr>
                                        <p:cTn id="34" dur="500"/>
                                        <p:tgtEl>
                                          <p:spTgt spid="11"/>
                                        </p:tgtEl>
                                      </p:cBhvr>
                                    </p:animEffect>
                                  </p:childTnLst>
                                </p:cTn>
                              </p:par>
                              <p:par>
                                <p:cTn id="35" presetID="49" presetClass="entr" presetSubtype="0" decel="100000"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 calcmode="lin" valueType="num">
                                      <p:cBhvr>
                                        <p:cTn id="39" dur="500" fill="hold"/>
                                        <p:tgtEl>
                                          <p:spTgt spid="12"/>
                                        </p:tgtEl>
                                        <p:attrNameLst>
                                          <p:attrName>style.rotation</p:attrName>
                                        </p:attrNameLst>
                                      </p:cBhvr>
                                      <p:tavLst>
                                        <p:tav tm="0">
                                          <p:val>
                                            <p:fltVal val="360"/>
                                          </p:val>
                                        </p:tav>
                                        <p:tav tm="100000">
                                          <p:val>
                                            <p:fltVal val="0"/>
                                          </p:val>
                                        </p:tav>
                                      </p:tavLst>
                                    </p:anim>
                                    <p:animEffect transition="in" filter="fade">
                                      <p:cBhvr>
                                        <p:cTn id="40" dur="500"/>
                                        <p:tgtEl>
                                          <p:spTgt spid="12"/>
                                        </p:tgtEl>
                                      </p:cBhvr>
                                    </p:animEffect>
                                  </p:childTnLst>
                                </p:cTn>
                              </p:par>
                            </p:childTnLst>
                          </p:cTn>
                        </p:par>
                        <p:par>
                          <p:cTn id="41" fill="hold">
                            <p:stCondLst>
                              <p:cond delay="29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p:stCondLst>
                              <p:cond delay="3400"/>
                            </p:stCondLst>
                            <p:childTnLst>
                              <p:par>
                                <p:cTn id="46" presetID="45"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anim calcmode="lin" valueType="num">
                                      <p:cBhvr>
                                        <p:cTn id="49" dur="500" fill="hold"/>
                                        <p:tgtEl>
                                          <p:spTgt spid="18"/>
                                        </p:tgtEl>
                                        <p:attrNameLst>
                                          <p:attrName>ppt_w</p:attrName>
                                        </p:attrNameLst>
                                      </p:cBhvr>
                                      <p:tavLst>
                                        <p:tav tm="0" fmla="#ppt_w*sin(2.5*pi*$)">
                                          <p:val>
                                            <p:fltVal val="0"/>
                                          </p:val>
                                        </p:tav>
                                        <p:tav tm="100000">
                                          <p:val>
                                            <p:fltVal val="1"/>
                                          </p:val>
                                        </p:tav>
                                      </p:tavLst>
                                    </p:anim>
                                    <p:anim calcmode="lin" valueType="num">
                                      <p:cBhvr>
                                        <p:cTn id="50" dur="500" fill="hold"/>
                                        <p:tgtEl>
                                          <p:spTgt spid="18"/>
                                        </p:tgtEl>
                                        <p:attrNameLst>
                                          <p:attrName>ppt_h</p:attrName>
                                        </p:attrNameLst>
                                      </p:cBhvr>
                                      <p:tavLst>
                                        <p:tav tm="0">
                                          <p:val>
                                            <p:strVal val="#ppt_h"/>
                                          </p:val>
                                        </p:tav>
                                        <p:tav tm="100000">
                                          <p:val>
                                            <p:strVal val="#ppt_h"/>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par>
                          <p:cTn id="54" fill="hold">
                            <p:stCondLst>
                              <p:cond delay="3900"/>
                            </p:stCondLst>
                            <p:childTnLst>
                              <p:par>
                                <p:cTn id="55" presetID="22" presetClass="entr" presetSubtype="8"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par>
                          <p:cTn id="58" fill="hold">
                            <p:stCondLst>
                              <p:cond delay="4400"/>
                            </p:stCondLst>
                            <p:childTnLst>
                              <p:par>
                                <p:cTn id="59" presetID="45"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anim calcmode="lin" valueType="num">
                                      <p:cBhvr>
                                        <p:cTn id="62" dur="500" fill="hold"/>
                                        <p:tgtEl>
                                          <p:spTgt spid="19"/>
                                        </p:tgtEl>
                                        <p:attrNameLst>
                                          <p:attrName>ppt_w</p:attrName>
                                        </p:attrNameLst>
                                      </p:cBhvr>
                                      <p:tavLst>
                                        <p:tav tm="0" fmla="#ppt_w*sin(2.5*pi*$)">
                                          <p:val>
                                            <p:fltVal val="0"/>
                                          </p:val>
                                        </p:tav>
                                        <p:tav tm="100000">
                                          <p:val>
                                            <p:fltVal val="1"/>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par>
                                <p:cTn id="64" presetID="22" presetClass="entr" presetSubtype="8"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par>
                          <p:cTn id="67" fill="hold">
                            <p:stCondLst>
                              <p:cond delay="4900"/>
                            </p:stCondLst>
                            <p:childTnLst>
                              <p:par>
                                <p:cTn id="68" presetID="22" presetClass="entr" presetSubtype="8"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par>
                          <p:cTn id="71" fill="hold">
                            <p:stCondLst>
                              <p:cond delay="5400"/>
                            </p:stCondLst>
                            <p:childTnLst>
                              <p:par>
                                <p:cTn id="72" presetID="45"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anim calcmode="lin" valueType="num">
                                      <p:cBhvr>
                                        <p:cTn id="75" dur="500" fill="hold"/>
                                        <p:tgtEl>
                                          <p:spTgt spid="20"/>
                                        </p:tgtEl>
                                        <p:attrNameLst>
                                          <p:attrName>ppt_w</p:attrName>
                                        </p:attrNameLst>
                                      </p:cBhvr>
                                      <p:tavLst>
                                        <p:tav tm="0" fmla="#ppt_w*sin(2.5*pi*$)">
                                          <p:val>
                                            <p:fltVal val="0"/>
                                          </p:val>
                                        </p:tav>
                                        <p:tav tm="100000">
                                          <p:val>
                                            <p:fltVal val="1"/>
                                          </p:val>
                                        </p:tav>
                                      </p:tavLst>
                                    </p:anim>
                                    <p:anim calcmode="lin" valueType="num">
                                      <p:cBhvr>
                                        <p:cTn id="76" dur="500" fill="hold"/>
                                        <p:tgtEl>
                                          <p:spTgt spid="20"/>
                                        </p:tgtEl>
                                        <p:attrNameLst>
                                          <p:attrName>ppt_h</p:attrName>
                                        </p:attrNameLst>
                                      </p:cBhvr>
                                      <p:tavLst>
                                        <p:tav tm="0">
                                          <p:val>
                                            <p:strVal val="#ppt_h"/>
                                          </p:val>
                                        </p:tav>
                                        <p:tav tm="100000">
                                          <p:val>
                                            <p:strVal val="#ppt_h"/>
                                          </p:val>
                                        </p:tav>
                                      </p:tavLst>
                                    </p:anim>
                                  </p:childTnLst>
                                </p:cTn>
                              </p:par>
                              <p:par>
                                <p:cTn id="77" presetID="22" presetClass="entr" presetSubtype="8"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left)">
                                      <p:cBhvr>
                                        <p:cTn id="7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16" grpId="0"/>
    </p:bldLst>
  </p:timing>
</p:sld>
</file>

<file path=ppt/theme/theme1.xml><?xml version="1.0" encoding="utf-8"?>
<a:theme xmlns:a="http://schemas.openxmlformats.org/drawingml/2006/main" name="Office 主题">
  <a:themeElements>
    <a:clrScheme name="气流">
      <a:dk1>
        <a:sysClr val="windowText" lastClr="000000"/>
      </a:dk1>
      <a:lt1>
        <a:sysClr val="window" lastClr="CCE8C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4287</TotalTime>
  <Words>3348</Words>
  <Application>Microsoft Office PowerPoint</Application>
  <PresentationFormat>宽屏</PresentationFormat>
  <Paragraphs>443</Paragraphs>
  <Slides>39</Slides>
  <Notes>39</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Arial Unicode MS</vt:lpstr>
      <vt:lpstr>Gulim</vt:lpstr>
      <vt:lpstr>UKIJ Qolyazma</vt:lpstr>
      <vt:lpstr>华文黑体</vt:lpstr>
      <vt:lpstr>宋体</vt:lpstr>
      <vt:lpstr>微软雅黑</vt:lpstr>
      <vt:lpstr>Arial</vt:lpstr>
      <vt:lpstr>Calibri</vt:lpstr>
      <vt:lpstr>Impact</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cp:keywords/>
  <dc:description/>
  <cp:lastModifiedBy>Windows 用户</cp:lastModifiedBy>
  <cp:revision>612</cp:revision>
  <dcterms:created xsi:type="dcterms:W3CDTF">2014-06-18T03:33:50Z</dcterms:created>
  <dcterms:modified xsi:type="dcterms:W3CDTF">2016-04-21T09:35:39Z</dcterms:modified>
  <cp:category/>
</cp:coreProperties>
</file>